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317" r:id="rId2"/>
    <p:sldId id="325" r:id="rId3"/>
    <p:sldId id="326" r:id="rId4"/>
    <p:sldId id="327" r:id="rId5"/>
    <p:sldId id="328" r:id="rId6"/>
    <p:sldId id="329" r:id="rId7"/>
    <p:sldId id="330" r:id="rId8"/>
    <p:sldId id="331" r:id="rId9"/>
    <p:sldId id="333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2" r:id="rId18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57C68C-9243-44DF-8521-8F620C6F4D75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AAC64520-DE87-4D77-9FFE-8116DA6D0F97}">
      <dgm:prSet phldrT="[Texto]"/>
      <dgm:spPr/>
      <dgm:t>
        <a:bodyPr/>
        <a:lstStyle/>
        <a:p>
          <a:r>
            <a:rPr lang="es-CO" dirty="0" smtClean="0"/>
            <a:t>La Convocatoria</a:t>
          </a:r>
          <a:endParaRPr lang="es-CO" dirty="0"/>
        </a:p>
      </dgm:t>
    </dgm:pt>
    <dgm:pt modelId="{016DD7B9-5BEE-42AB-82D6-8ECA7E1EEF5F}" type="parTrans" cxnId="{FA2EE6C2-6525-4B1B-9757-1599A19C842F}">
      <dgm:prSet/>
      <dgm:spPr/>
      <dgm:t>
        <a:bodyPr/>
        <a:lstStyle/>
        <a:p>
          <a:endParaRPr lang="es-CO"/>
        </a:p>
      </dgm:t>
    </dgm:pt>
    <dgm:pt modelId="{25503CE4-0C7A-4AB1-B3E9-7C0AA8A10D58}" type="sibTrans" cxnId="{FA2EE6C2-6525-4B1B-9757-1599A19C842F}">
      <dgm:prSet/>
      <dgm:spPr/>
      <dgm:t>
        <a:bodyPr/>
        <a:lstStyle/>
        <a:p>
          <a:endParaRPr lang="es-CO"/>
        </a:p>
      </dgm:t>
    </dgm:pt>
    <dgm:pt modelId="{FB747179-8D53-4EB1-B062-DDCBD2FBB2B7}" type="pres">
      <dgm:prSet presAssocID="{0C57C68C-9243-44DF-8521-8F620C6F4D75}" presName="Name0" presStyleCnt="0">
        <dgm:presLayoutVars>
          <dgm:dir/>
          <dgm:animLvl val="lvl"/>
          <dgm:resizeHandles val="exact"/>
        </dgm:presLayoutVars>
      </dgm:prSet>
      <dgm:spPr/>
    </dgm:pt>
    <dgm:pt modelId="{D1D139CA-6287-44AD-9633-E7C2617D458F}" type="pres">
      <dgm:prSet presAssocID="{0C57C68C-9243-44DF-8521-8F620C6F4D75}" presName="dummy" presStyleCnt="0"/>
      <dgm:spPr/>
    </dgm:pt>
    <dgm:pt modelId="{2A8195DC-9BD4-4485-A915-02DF1A8B09B5}" type="pres">
      <dgm:prSet presAssocID="{0C57C68C-9243-44DF-8521-8F620C6F4D75}" presName="linH" presStyleCnt="0"/>
      <dgm:spPr/>
    </dgm:pt>
    <dgm:pt modelId="{BCF8DB61-32E8-4CBD-B494-42CEFDB062EF}" type="pres">
      <dgm:prSet presAssocID="{0C57C68C-9243-44DF-8521-8F620C6F4D75}" presName="padding1" presStyleCnt="0"/>
      <dgm:spPr/>
    </dgm:pt>
    <dgm:pt modelId="{FC470C69-B8A0-4AFE-A5D6-2A8FAA1D9BF5}" type="pres">
      <dgm:prSet presAssocID="{AAC64520-DE87-4D77-9FFE-8116DA6D0F97}" presName="linV" presStyleCnt="0"/>
      <dgm:spPr/>
    </dgm:pt>
    <dgm:pt modelId="{7AB7E779-B39E-41D3-80F7-FACAF8AAA05F}" type="pres">
      <dgm:prSet presAssocID="{AAC64520-DE87-4D77-9FFE-8116DA6D0F97}" presName="spVertical1" presStyleCnt="0"/>
      <dgm:spPr/>
    </dgm:pt>
    <dgm:pt modelId="{FB44718A-9426-4D64-B4D6-224DDC03E237}" type="pres">
      <dgm:prSet presAssocID="{AAC64520-DE87-4D77-9FFE-8116DA6D0F97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DAB1788-0B6C-498C-9972-6F6E9088B1ED}" type="pres">
      <dgm:prSet presAssocID="{AAC64520-DE87-4D77-9FFE-8116DA6D0F97}" presName="spVertical2" presStyleCnt="0"/>
      <dgm:spPr/>
    </dgm:pt>
    <dgm:pt modelId="{930CDA69-7A3A-4409-9F28-6FDE8B82F089}" type="pres">
      <dgm:prSet presAssocID="{AAC64520-DE87-4D77-9FFE-8116DA6D0F97}" presName="spVertical3" presStyleCnt="0"/>
      <dgm:spPr/>
    </dgm:pt>
    <dgm:pt modelId="{9212446F-ADE2-45CB-801C-8F554B552E70}" type="pres">
      <dgm:prSet presAssocID="{0C57C68C-9243-44DF-8521-8F620C6F4D75}" presName="padding2" presStyleCnt="0"/>
      <dgm:spPr/>
    </dgm:pt>
    <dgm:pt modelId="{6D8F5124-BF18-4DA3-A577-A75254B49735}" type="pres">
      <dgm:prSet presAssocID="{0C57C68C-9243-44DF-8521-8F620C6F4D75}" presName="negArrow" presStyleCnt="0"/>
      <dgm:spPr/>
    </dgm:pt>
    <dgm:pt modelId="{EB5758CF-F1B8-46B8-B4A0-72ACCE122E5F}" type="pres">
      <dgm:prSet presAssocID="{0C57C68C-9243-44DF-8521-8F620C6F4D75}" presName="backgroundArrow" presStyleLbl="node1" presStyleIdx="0" presStyleCnt="1"/>
      <dgm:spPr/>
    </dgm:pt>
  </dgm:ptLst>
  <dgm:cxnLst>
    <dgm:cxn modelId="{540EF41F-987C-4F58-88F3-A85A87353127}" type="presOf" srcId="{AAC64520-DE87-4D77-9FFE-8116DA6D0F97}" destId="{FB44718A-9426-4D64-B4D6-224DDC03E237}" srcOrd="0" destOrd="0" presId="urn:microsoft.com/office/officeart/2005/8/layout/hProcess3"/>
    <dgm:cxn modelId="{27945A5D-AEBA-4157-BE66-5BA2070ACCAC}" type="presOf" srcId="{0C57C68C-9243-44DF-8521-8F620C6F4D75}" destId="{FB747179-8D53-4EB1-B062-DDCBD2FBB2B7}" srcOrd="0" destOrd="0" presId="urn:microsoft.com/office/officeart/2005/8/layout/hProcess3"/>
    <dgm:cxn modelId="{FA2EE6C2-6525-4B1B-9757-1599A19C842F}" srcId="{0C57C68C-9243-44DF-8521-8F620C6F4D75}" destId="{AAC64520-DE87-4D77-9FFE-8116DA6D0F97}" srcOrd="0" destOrd="0" parTransId="{016DD7B9-5BEE-42AB-82D6-8ECA7E1EEF5F}" sibTransId="{25503CE4-0C7A-4AB1-B3E9-7C0AA8A10D58}"/>
    <dgm:cxn modelId="{856EFBA3-F5D7-4A29-A516-9047CFC242E3}" type="presParOf" srcId="{FB747179-8D53-4EB1-B062-DDCBD2FBB2B7}" destId="{D1D139CA-6287-44AD-9633-E7C2617D458F}" srcOrd="0" destOrd="0" presId="urn:microsoft.com/office/officeart/2005/8/layout/hProcess3"/>
    <dgm:cxn modelId="{29456F28-3273-44E4-BBE8-56131728BCB0}" type="presParOf" srcId="{FB747179-8D53-4EB1-B062-DDCBD2FBB2B7}" destId="{2A8195DC-9BD4-4485-A915-02DF1A8B09B5}" srcOrd="1" destOrd="0" presId="urn:microsoft.com/office/officeart/2005/8/layout/hProcess3"/>
    <dgm:cxn modelId="{E0E7637C-627C-4A15-AF45-CDBA72A6719E}" type="presParOf" srcId="{2A8195DC-9BD4-4485-A915-02DF1A8B09B5}" destId="{BCF8DB61-32E8-4CBD-B494-42CEFDB062EF}" srcOrd="0" destOrd="0" presId="urn:microsoft.com/office/officeart/2005/8/layout/hProcess3"/>
    <dgm:cxn modelId="{8047061D-ACFA-41C2-A231-B83275200E76}" type="presParOf" srcId="{2A8195DC-9BD4-4485-A915-02DF1A8B09B5}" destId="{FC470C69-B8A0-4AFE-A5D6-2A8FAA1D9BF5}" srcOrd="1" destOrd="0" presId="urn:microsoft.com/office/officeart/2005/8/layout/hProcess3"/>
    <dgm:cxn modelId="{A9D79B16-0687-4987-8D01-FB9A698B4F60}" type="presParOf" srcId="{FC470C69-B8A0-4AFE-A5D6-2A8FAA1D9BF5}" destId="{7AB7E779-B39E-41D3-80F7-FACAF8AAA05F}" srcOrd="0" destOrd="0" presId="urn:microsoft.com/office/officeart/2005/8/layout/hProcess3"/>
    <dgm:cxn modelId="{E735CDCC-EF17-45D4-8E96-9F0D52719A87}" type="presParOf" srcId="{FC470C69-B8A0-4AFE-A5D6-2A8FAA1D9BF5}" destId="{FB44718A-9426-4D64-B4D6-224DDC03E237}" srcOrd="1" destOrd="0" presId="urn:microsoft.com/office/officeart/2005/8/layout/hProcess3"/>
    <dgm:cxn modelId="{0EDDD2A2-D5FD-4855-B2BD-BFEF38B0DBCF}" type="presParOf" srcId="{FC470C69-B8A0-4AFE-A5D6-2A8FAA1D9BF5}" destId="{3DAB1788-0B6C-498C-9972-6F6E9088B1ED}" srcOrd="2" destOrd="0" presId="urn:microsoft.com/office/officeart/2005/8/layout/hProcess3"/>
    <dgm:cxn modelId="{59B38CD0-075E-46A0-B74E-69CE7EC721D2}" type="presParOf" srcId="{FC470C69-B8A0-4AFE-A5D6-2A8FAA1D9BF5}" destId="{930CDA69-7A3A-4409-9F28-6FDE8B82F089}" srcOrd="3" destOrd="0" presId="urn:microsoft.com/office/officeart/2005/8/layout/hProcess3"/>
    <dgm:cxn modelId="{A1A2D8F7-F023-4791-B94A-A55E91E7F03C}" type="presParOf" srcId="{2A8195DC-9BD4-4485-A915-02DF1A8B09B5}" destId="{9212446F-ADE2-45CB-801C-8F554B552E70}" srcOrd="2" destOrd="0" presId="urn:microsoft.com/office/officeart/2005/8/layout/hProcess3"/>
    <dgm:cxn modelId="{FFF76E56-0B83-4927-A25D-272162E169FA}" type="presParOf" srcId="{2A8195DC-9BD4-4485-A915-02DF1A8B09B5}" destId="{6D8F5124-BF18-4DA3-A577-A75254B49735}" srcOrd="3" destOrd="0" presId="urn:microsoft.com/office/officeart/2005/8/layout/hProcess3"/>
    <dgm:cxn modelId="{2D7B61D2-EFD5-425E-A640-8A83DEAA9772}" type="presParOf" srcId="{2A8195DC-9BD4-4485-A915-02DF1A8B09B5}" destId="{EB5758CF-F1B8-46B8-B4A0-72ACCE122E5F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2AF108-0529-4562-AE56-83B50035AE3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9B01416F-75F8-4E44-BA0C-EEA8B26D7113}">
      <dgm:prSet phldrT="[Texto]" custT="1"/>
      <dgm:spPr>
        <a:solidFill>
          <a:schemeClr val="accent6"/>
        </a:solidFill>
      </dgm:spPr>
      <dgm:t>
        <a:bodyPr/>
        <a:lstStyle/>
        <a:p>
          <a:endParaRPr lang="es-CO" sz="1800" dirty="0">
            <a:latin typeface="Arial Narrow" pitchFamily="34" charset="0"/>
          </a:endParaRPr>
        </a:p>
      </dgm:t>
    </dgm:pt>
    <dgm:pt modelId="{136CD19D-DE29-4CD5-BFB9-27162EE7CC2C}" type="parTrans" cxnId="{D75AC441-6DDC-476A-9110-6E2A1100162F}">
      <dgm:prSet/>
      <dgm:spPr/>
      <dgm:t>
        <a:bodyPr/>
        <a:lstStyle/>
        <a:p>
          <a:endParaRPr lang="es-CO"/>
        </a:p>
      </dgm:t>
    </dgm:pt>
    <dgm:pt modelId="{2BDA4D42-FC9D-45E0-ACE2-8B7699F95665}" type="sibTrans" cxnId="{D75AC441-6DDC-476A-9110-6E2A1100162F}">
      <dgm:prSet/>
      <dgm:spPr/>
      <dgm:t>
        <a:bodyPr/>
        <a:lstStyle/>
        <a:p>
          <a:endParaRPr lang="es-CO"/>
        </a:p>
      </dgm:t>
    </dgm:pt>
    <dgm:pt modelId="{D6F33F05-AC68-4804-98CA-BEFE2DCF0BAB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CO" sz="1800" dirty="0" smtClean="0">
              <a:latin typeface="Arial Narrow" pitchFamily="34" charset="0"/>
            </a:rPr>
            <a:t>Guiones</a:t>
          </a:r>
          <a:endParaRPr lang="es-CO" sz="1800" dirty="0">
            <a:latin typeface="Arial Narrow" pitchFamily="34" charset="0"/>
          </a:endParaRPr>
        </a:p>
      </dgm:t>
    </dgm:pt>
    <dgm:pt modelId="{392D7C00-89A0-437C-A241-2997EEC93B26}" type="parTrans" cxnId="{A1CADAFA-D0CE-4965-880D-0004EDE9E0C0}">
      <dgm:prSet/>
      <dgm:spPr/>
      <dgm:t>
        <a:bodyPr/>
        <a:lstStyle/>
        <a:p>
          <a:endParaRPr lang="es-CO"/>
        </a:p>
      </dgm:t>
    </dgm:pt>
    <dgm:pt modelId="{28A6F450-EECD-4A9F-9E24-4B81B3AFF595}" type="sibTrans" cxnId="{A1CADAFA-D0CE-4965-880D-0004EDE9E0C0}">
      <dgm:prSet/>
      <dgm:spPr/>
      <dgm:t>
        <a:bodyPr/>
        <a:lstStyle/>
        <a:p>
          <a:endParaRPr lang="es-CO"/>
        </a:p>
      </dgm:t>
    </dgm:pt>
    <dgm:pt modelId="{2A40102F-38E7-4795-AAD0-F6515F882832}">
      <dgm:prSet phldrT="[Texto]" custT="1"/>
      <dgm:spPr>
        <a:solidFill>
          <a:srgbClr val="FF0000"/>
        </a:solidFill>
      </dgm:spPr>
      <dgm:t>
        <a:bodyPr/>
        <a:lstStyle/>
        <a:p>
          <a:r>
            <a:rPr lang="es-CO" sz="1600" dirty="0" smtClean="0">
              <a:latin typeface="Arial Narrow" pitchFamily="34" charset="0"/>
            </a:rPr>
            <a:t>Presentaciones</a:t>
          </a:r>
          <a:endParaRPr lang="es-CO" sz="1600" dirty="0">
            <a:latin typeface="Arial Narrow" pitchFamily="34" charset="0"/>
          </a:endParaRPr>
        </a:p>
      </dgm:t>
    </dgm:pt>
    <dgm:pt modelId="{F46B6BBD-B57B-414B-AC71-CD1585785742}" type="parTrans" cxnId="{8787F841-5FBC-4995-BF0D-B23EAA9CD0DC}">
      <dgm:prSet/>
      <dgm:spPr/>
      <dgm:t>
        <a:bodyPr/>
        <a:lstStyle/>
        <a:p>
          <a:endParaRPr lang="es-CO"/>
        </a:p>
      </dgm:t>
    </dgm:pt>
    <dgm:pt modelId="{068FA411-AD90-44C4-941B-FD37A62142C4}" type="sibTrans" cxnId="{8787F841-5FBC-4995-BF0D-B23EAA9CD0DC}">
      <dgm:prSet/>
      <dgm:spPr/>
      <dgm:t>
        <a:bodyPr/>
        <a:lstStyle/>
        <a:p>
          <a:endParaRPr lang="es-CO"/>
        </a:p>
      </dgm:t>
    </dgm:pt>
    <dgm:pt modelId="{27328587-D441-48FD-B1B8-AEBB4350490D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CO" sz="1800" dirty="0" smtClean="0">
              <a:latin typeface="Arial Narrow" pitchFamily="34" charset="0"/>
            </a:rPr>
            <a:t>Comunicado de prensa: Kit de prensa</a:t>
          </a:r>
          <a:endParaRPr lang="es-CO" sz="1800" dirty="0">
            <a:latin typeface="Arial Narrow" pitchFamily="34" charset="0"/>
          </a:endParaRPr>
        </a:p>
      </dgm:t>
    </dgm:pt>
    <dgm:pt modelId="{B334DD08-25FB-4CE3-AC0B-AF10FEA3DD78}" type="parTrans" cxnId="{40500219-E8B9-47BB-9747-54C8F5DCFC2E}">
      <dgm:prSet/>
      <dgm:spPr/>
      <dgm:t>
        <a:bodyPr/>
        <a:lstStyle/>
        <a:p>
          <a:endParaRPr lang="es-CO"/>
        </a:p>
      </dgm:t>
    </dgm:pt>
    <dgm:pt modelId="{C8C79AA6-62EB-466D-A963-55938D98C854}" type="sibTrans" cxnId="{40500219-E8B9-47BB-9747-54C8F5DCFC2E}">
      <dgm:prSet/>
      <dgm:spPr/>
      <dgm:t>
        <a:bodyPr/>
        <a:lstStyle/>
        <a:p>
          <a:endParaRPr lang="es-CO"/>
        </a:p>
      </dgm:t>
    </dgm:pt>
    <dgm:pt modelId="{0404E469-C884-4CCD-BBE2-6B0A668E47E1}">
      <dgm:prSet phldrT="[Texto]" custT="1"/>
      <dgm:spPr>
        <a:solidFill>
          <a:schemeClr val="accent4"/>
        </a:solidFill>
      </dgm:spPr>
      <dgm:t>
        <a:bodyPr/>
        <a:lstStyle/>
        <a:p>
          <a:r>
            <a:rPr lang="es-CO" sz="1800" dirty="0" err="1" smtClean="0">
              <a:latin typeface="Arial Narrow" pitchFamily="34" charset="0"/>
            </a:rPr>
            <a:t>Bullets</a:t>
          </a:r>
          <a:r>
            <a:rPr lang="es-CO" sz="1800" dirty="0" smtClean="0">
              <a:latin typeface="Arial Narrow" pitchFamily="34" charset="0"/>
            </a:rPr>
            <a:t> o </a:t>
          </a:r>
          <a:r>
            <a:rPr lang="es-CO" sz="1800" dirty="0" err="1" smtClean="0">
              <a:latin typeface="Arial Narrow" pitchFamily="34" charset="0"/>
            </a:rPr>
            <a:t>Talking</a:t>
          </a:r>
          <a:r>
            <a:rPr lang="es-CO" sz="1800" dirty="0" smtClean="0">
              <a:latin typeface="Arial Narrow" pitchFamily="34" charset="0"/>
            </a:rPr>
            <a:t> </a:t>
          </a:r>
          <a:r>
            <a:rPr lang="es-CO" sz="1800" dirty="0" err="1" smtClean="0">
              <a:latin typeface="Arial Narrow" pitchFamily="34" charset="0"/>
            </a:rPr>
            <a:t>points</a:t>
          </a:r>
          <a:endParaRPr lang="es-CO" sz="1800" dirty="0">
            <a:latin typeface="Arial Narrow" pitchFamily="34" charset="0"/>
          </a:endParaRPr>
        </a:p>
      </dgm:t>
    </dgm:pt>
    <dgm:pt modelId="{C66AAE0D-7E83-4072-AEA2-9C7BD47F190D}" type="parTrans" cxnId="{638BFDCF-A1D4-4489-BBC3-F0F5889B62DF}">
      <dgm:prSet/>
      <dgm:spPr/>
      <dgm:t>
        <a:bodyPr/>
        <a:lstStyle/>
        <a:p>
          <a:endParaRPr lang="es-CO"/>
        </a:p>
      </dgm:t>
    </dgm:pt>
    <dgm:pt modelId="{9FE8B942-0478-42C4-8AB6-AB0F9C71D217}" type="sibTrans" cxnId="{638BFDCF-A1D4-4489-BBC3-F0F5889B62DF}">
      <dgm:prSet/>
      <dgm:spPr/>
      <dgm:t>
        <a:bodyPr/>
        <a:lstStyle/>
        <a:p>
          <a:endParaRPr lang="es-CO"/>
        </a:p>
      </dgm:t>
    </dgm:pt>
    <dgm:pt modelId="{888C6478-12E5-4174-8AFE-FA18A91EC565}" type="pres">
      <dgm:prSet presAssocID="{EC2AF108-0529-4562-AE56-83B50035AE3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3AD306C8-B8B0-4CCB-B28D-68B00ED3994A}" type="pres">
      <dgm:prSet presAssocID="{9B01416F-75F8-4E44-BA0C-EEA8B26D7113}" presName="node" presStyleLbl="node1" presStyleIdx="0" presStyleCnt="5" custRadScaleRad="99396" custRadScaleInc="2779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14E507A-8B71-4753-AEB3-94F125A9C512}" type="pres">
      <dgm:prSet presAssocID="{2BDA4D42-FC9D-45E0-ACE2-8B7699F95665}" presName="sibTrans" presStyleLbl="sibTrans2D1" presStyleIdx="0" presStyleCnt="5"/>
      <dgm:spPr/>
      <dgm:t>
        <a:bodyPr/>
        <a:lstStyle/>
        <a:p>
          <a:endParaRPr lang="es-CO"/>
        </a:p>
      </dgm:t>
    </dgm:pt>
    <dgm:pt modelId="{C2E33FEC-3784-4FCE-A990-EE11248F5E36}" type="pres">
      <dgm:prSet presAssocID="{2BDA4D42-FC9D-45E0-ACE2-8B7699F95665}" presName="connectorText" presStyleLbl="sibTrans2D1" presStyleIdx="0" presStyleCnt="5"/>
      <dgm:spPr/>
      <dgm:t>
        <a:bodyPr/>
        <a:lstStyle/>
        <a:p>
          <a:endParaRPr lang="es-CO"/>
        </a:p>
      </dgm:t>
    </dgm:pt>
    <dgm:pt modelId="{75267E7A-4249-4005-8843-79BFCA23999C}" type="pres">
      <dgm:prSet presAssocID="{D6F33F05-AC68-4804-98CA-BEFE2DCF0BA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7657CC2-54F2-47F2-BCCC-774A0A5423E9}" type="pres">
      <dgm:prSet presAssocID="{28A6F450-EECD-4A9F-9E24-4B81B3AFF595}" presName="sibTrans" presStyleLbl="sibTrans2D1" presStyleIdx="1" presStyleCnt="5"/>
      <dgm:spPr/>
      <dgm:t>
        <a:bodyPr/>
        <a:lstStyle/>
        <a:p>
          <a:endParaRPr lang="es-CO"/>
        </a:p>
      </dgm:t>
    </dgm:pt>
    <dgm:pt modelId="{695E519B-7B9E-4738-89C0-E030DBDD63F3}" type="pres">
      <dgm:prSet presAssocID="{28A6F450-EECD-4A9F-9E24-4B81B3AFF595}" presName="connectorText" presStyleLbl="sibTrans2D1" presStyleIdx="1" presStyleCnt="5"/>
      <dgm:spPr/>
      <dgm:t>
        <a:bodyPr/>
        <a:lstStyle/>
        <a:p>
          <a:endParaRPr lang="es-CO"/>
        </a:p>
      </dgm:t>
    </dgm:pt>
    <dgm:pt modelId="{17EE2AB5-AE20-44BE-B792-5DC100231872}" type="pres">
      <dgm:prSet presAssocID="{2A40102F-38E7-4795-AAD0-F6515F882832}" presName="node" presStyleLbl="node1" presStyleIdx="2" presStyleCnt="5" custScaleX="139200" custScaleY="11079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7AA7450-54FC-4007-8A78-0DDA3160E5B6}" type="pres">
      <dgm:prSet presAssocID="{068FA411-AD90-44C4-941B-FD37A62142C4}" presName="sibTrans" presStyleLbl="sibTrans2D1" presStyleIdx="2" presStyleCnt="5"/>
      <dgm:spPr/>
      <dgm:t>
        <a:bodyPr/>
        <a:lstStyle/>
        <a:p>
          <a:endParaRPr lang="es-CO"/>
        </a:p>
      </dgm:t>
    </dgm:pt>
    <dgm:pt modelId="{20B858F8-310B-45CA-86D6-1E62AD019DA5}" type="pres">
      <dgm:prSet presAssocID="{068FA411-AD90-44C4-941B-FD37A62142C4}" presName="connectorText" presStyleLbl="sibTrans2D1" presStyleIdx="2" presStyleCnt="5"/>
      <dgm:spPr/>
      <dgm:t>
        <a:bodyPr/>
        <a:lstStyle/>
        <a:p>
          <a:endParaRPr lang="es-CO"/>
        </a:p>
      </dgm:t>
    </dgm:pt>
    <dgm:pt modelId="{15E6E332-BC96-48E2-8081-1ECFF60833EE}" type="pres">
      <dgm:prSet presAssocID="{27328587-D441-48FD-B1B8-AEBB4350490D}" presName="node" presStyleLbl="node1" presStyleIdx="3" presStyleCnt="5" custScaleX="126649" custScaleY="11511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54D9BD1-7BD8-483A-9A83-73AE6CE6DDF6}" type="pres">
      <dgm:prSet presAssocID="{C8C79AA6-62EB-466D-A963-55938D98C854}" presName="sibTrans" presStyleLbl="sibTrans2D1" presStyleIdx="3" presStyleCnt="5"/>
      <dgm:spPr/>
      <dgm:t>
        <a:bodyPr/>
        <a:lstStyle/>
        <a:p>
          <a:endParaRPr lang="es-CO"/>
        </a:p>
      </dgm:t>
    </dgm:pt>
    <dgm:pt modelId="{864FA48C-E113-4CA7-B94A-68C3012F9FD6}" type="pres">
      <dgm:prSet presAssocID="{C8C79AA6-62EB-466D-A963-55938D98C854}" presName="connectorText" presStyleLbl="sibTrans2D1" presStyleIdx="3" presStyleCnt="5"/>
      <dgm:spPr/>
      <dgm:t>
        <a:bodyPr/>
        <a:lstStyle/>
        <a:p>
          <a:endParaRPr lang="es-CO"/>
        </a:p>
      </dgm:t>
    </dgm:pt>
    <dgm:pt modelId="{F1D21D0D-D594-479C-B53B-E87CE7A45C19}" type="pres">
      <dgm:prSet presAssocID="{0404E469-C884-4CCD-BBE2-6B0A668E47E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AFA3E4B-854D-45C6-AEB4-F04CE8EA7002}" type="pres">
      <dgm:prSet presAssocID="{9FE8B942-0478-42C4-8AB6-AB0F9C71D217}" presName="sibTrans" presStyleLbl="sibTrans2D1" presStyleIdx="4" presStyleCnt="5"/>
      <dgm:spPr/>
      <dgm:t>
        <a:bodyPr/>
        <a:lstStyle/>
        <a:p>
          <a:endParaRPr lang="es-CO"/>
        </a:p>
      </dgm:t>
    </dgm:pt>
    <dgm:pt modelId="{6DADDDF2-A616-4DB2-B375-FD384CB5D3AD}" type="pres">
      <dgm:prSet presAssocID="{9FE8B942-0478-42C4-8AB6-AB0F9C71D217}" presName="connectorText" presStyleLbl="sibTrans2D1" presStyleIdx="4" presStyleCnt="5"/>
      <dgm:spPr/>
      <dgm:t>
        <a:bodyPr/>
        <a:lstStyle/>
        <a:p>
          <a:endParaRPr lang="es-CO"/>
        </a:p>
      </dgm:t>
    </dgm:pt>
  </dgm:ptLst>
  <dgm:cxnLst>
    <dgm:cxn modelId="{6A8F6B72-6445-4A6D-A1F3-5BDEBDCFB0BD}" type="presOf" srcId="{9B01416F-75F8-4E44-BA0C-EEA8B26D7113}" destId="{3AD306C8-B8B0-4CCB-B28D-68B00ED3994A}" srcOrd="0" destOrd="0" presId="urn:microsoft.com/office/officeart/2005/8/layout/cycle2"/>
    <dgm:cxn modelId="{756492F0-B3FD-44C2-A3AD-EFC2FF10D932}" type="presOf" srcId="{C8C79AA6-62EB-466D-A963-55938D98C854}" destId="{864FA48C-E113-4CA7-B94A-68C3012F9FD6}" srcOrd="1" destOrd="0" presId="urn:microsoft.com/office/officeart/2005/8/layout/cycle2"/>
    <dgm:cxn modelId="{8787F841-5FBC-4995-BF0D-B23EAA9CD0DC}" srcId="{EC2AF108-0529-4562-AE56-83B50035AE3F}" destId="{2A40102F-38E7-4795-AAD0-F6515F882832}" srcOrd="2" destOrd="0" parTransId="{F46B6BBD-B57B-414B-AC71-CD1585785742}" sibTransId="{068FA411-AD90-44C4-941B-FD37A62142C4}"/>
    <dgm:cxn modelId="{D812282E-2354-471C-A7B5-368215228EFC}" type="presOf" srcId="{2BDA4D42-FC9D-45E0-ACE2-8B7699F95665}" destId="{814E507A-8B71-4753-AEB3-94F125A9C512}" srcOrd="0" destOrd="0" presId="urn:microsoft.com/office/officeart/2005/8/layout/cycle2"/>
    <dgm:cxn modelId="{3084C2FC-0D20-49B6-A559-AF8B8803D61D}" type="presOf" srcId="{27328587-D441-48FD-B1B8-AEBB4350490D}" destId="{15E6E332-BC96-48E2-8081-1ECFF60833EE}" srcOrd="0" destOrd="0" presId="urn:microsoft.com/office/officeart/2005/8/layout/cycle2"/>
    <dgm:cxn modelId="{40500219-E8B9-47BB-9747-54C8F5DCFC2E}" srcId="{EC2AF108-0529-4562-AE56-83B50035AE3F}" destId="{27328587-D441-48FD-B1B8-AEBB4350490D}" srcOrd="3" destOrd="0" parTransId="{B334DD08-25FB-4CE3-AC0B-AF10FEA3DD78}" sibTransId="{C8C79AA6-62EB-466D-A963-55938D98C854}"/>
    <dgm:cxn modelId="{CBF5A416-D5CE-4653-BB54-C02E3AF288F1}" type="presOf" srcId="{068FA411-AD90-44C4-941B-FD37A62142C4}" destId="{20B858F8-310B-45CA-86D6-1E62AD019DA5}" srcOrd="1" destOrd="0" presId="urn:microsoft.com/office/officeart/2005/8/layout/cycle2"/>
    <dgm:cxn modelId="{8753BE4C-775A-4C2E-8A2F-556ABF6520AA}" type="presOf" srcId="{9FE8B942-0478-42C4-8AB6-AB0F9C71D217}" destId="{3AFA3E4B-854D-45C6-AEB4-F04CE8EA7002}" srcOrd="0" destOrd="0" presId="urn:microsoft.com/office/officeart/2005/8/layout/cycle2"/>
    <dgm:cxn modelId="{1FB87E71-BD3C-4356-8EC9-03F7D0AFB066}" type="presOf" srcId="{C8C79AA6-62EB-466D-A963-55938D98C854}" destId="{254D9BD1-7BD8-483A-9A83-73AE6CE6DDF6}" srcOrd="0" destOrd="0" presId="urn:microsoft.com/office/officeart/2005/8/layout/cycle2"/>
    <dgm:cxn modelId="{E1D1E900-AF61-40E4-A2A6-CA9C4C24C376}" type="presOf" srcId="{2BDA4D42-FC9D-45E0-ACE2-8B7699F95665}" destId="{C2E33FEC-3784-4FCE-A990-EE11248F5E36}" srcOrd="1" destOrd="0" presId="urn:microsoft.com/office/officeart/2005/8/layout/cycle2"/>
    <dgm:cxn modelId="{638BFDCF-A1D4-4489-BBC3-F0F5889B62DF}" srcId="{EC2AF108-0529-4562-AE56-83B50035AE3F}" destId="{0404E469-C884-4CCD-BBE2-6B0A668E47E1}" srcOrd="4" destOrd="0" parTransId="{C66AAE0D-7E83-4072-AEA2-9C7BD47F190D}" sibTransId="{9FE8B942-0478-42C4-8AB6-AB0F9C71D217}"/>
    <dgm:cxn modelId="{E2A19A7D-2EA3-49AA-BA75-C656B08B3271}" type="presOf" srcId="{068FA411-AD90-44C4-941B-FD37A62142C4}" destId="{D7AA7450-54FC-4007-8A78-0DDA3160E5B6}" srcOrd="0" destOrd="0" presId="urn:microsoft.com/office/officeart/2005/8/layout/cycle2"/>
    <dgm:cxn modelId="{3418F33F-CD66-4D41-BDDF-3E226D657E34}" type="presOf" srcId="{28A6F450-EECD-4A9F-9E24-4B81B3AFF595}" destId="{695E519B-7B9E-4738-89C0-E030DBDD63F3}" srcOrd="1" destOrd="0" presId="urn:microsoft.com/office/officeart/2005/8/layout/cycle2"/>
    <dgm:cxn modelId="{AFE7F1AD-87AA-4C4F-B262-60C8BD6D5CB4}" type="presOf" srcId="{28A6F450-EECD-4A9F-9E24-4B81B3AFF595}" destId="{A7657CC2-54F2-47F2-BCCC-774A0A5423E9}" srcOrd="0" destOrd="0" presId="urn:microsoft.com/office/officeart/2005/8/layout/cycle2"/>
    <dgm:cxn modelId="{A43D8CEE-B9A9-4AE9-AFF0-221067920660}" type="presOf" srcId="{0404E469-C884-4CCD-BBE2-6B0A668E47E1}" destId="{F1D21D0D-D594-479C-B53B-E87CE7A45C19}" srcOrd="0" destOrd="0" presId="urn:microsoft.com/office/officeart/2005/8/layout/cycle2"/>
    <dgm:cxn modelId="{B49BF8CB-02F0-4048-B495-8E32B420636B}" type="presOf" srcId="{EC2AF108-0529-4562-AE56-83B50035AE3F}" destId="{888C6478-12E5-4174-8AFE-FA18A91EC565}" srcOrd="0" destOrd="0" presId="urn:microsoft.com/office/officeart/2005/8/layout/cycle2"/>
    <dgm:cxn modelId="{A1CADAFA-D0CE-4965-880D-0004EDE9E0C0}" srcId="{EC2AF108-0529-4562-AE56-83B50035AE3F}" destId="{D6F33F05-AC68-4804-98CA-BEFE2DCF0BAB}" srcOrd="1" destOrd="0" parTransId="{392D7C00-89A0-437C-A241-2997EEC93B26}" sibTransId="{28A6F450-EECD-4A9F-9E24-4B81B3AFF595}"/>
    <dgm:cxn modelId="{D75AC441-6DDC-476A-9110-6E2A1100162F}" srcId="{EC2AF108-0529-4562-AE56-83B50035AE3F}" destId="{9B01416F-75F8-4E44-BA0C-EEA8B26D7113}" srcOrd="0" destOrd="0" parTransId="{136CD19D-DE29-4CD5-BFB9-27162EE7CC2C}" sibTransId="{2BDA4D42-FC9D-45E0-ACE2-8B7699F95665}"/>
    <dgm:cxn modelId="{9E0CC3DE-2EC9-47CA-AAE7-A3217DB274FA}" type="presOf" srcId="{2A40102F-38E7-4795-AAD0-F6515F882832}" destId="{17EE2AB5-AE20-44BE-B792-5DC100231872}" srcOrd="0" destOrd="0" presId="urn:microsoft.com/office/officeart/2005/8/layout/cycle2"/>
    <dgm:cxn modelId="{8DADE342-D011-4F98-A9C6-A1C28097A22B}" type="presOf" srcId="{9FE8B942-0478-42C4-8AB6-AB0F9C71D217}" destId="{6DADDDF2-A616-4DB2-B375-FD384CB5D3AD}" srcOrd="1" destOrd="0" presId="urn:microsoft.com/office/officeart/2005/8/layout/cycle2"/>
    <dgm:cxn modelId="{85BA2AAA-8E8B-40A8-B895-43FE7EADB230}" type="presOf" srcId="{D6F33F05-AC68-4804-98CA-BEFE2DCF0BAB}" destId="{75267E7A-4249-4005-8843-79BFCA23999C}" srcOrd="0" destOrd="0" presId="urn:microsoft.com/office/officeart/2005/8/layout/cycle2"/>
    <dgm:cxn modelId="{AC432727-B3C1-4BDD-992C-BDCD0E7B23CA}" type="presParOf" srcId="{888C6478-12E5-4174-8AFE-FA18A91EC565}" destId="{3AD306C8-B8B0-4CCB-B28D-68B00ED3994A}" srcOrd="0" destOrd="0" presId="urn:microsoft.com/office/officeart/2005/8/layout/cycle2"/>
    <dgm:cxn modelId="{75BB2B74-DF29-4810-8228-9F62A58E6B36}" type="presParOf" srcId="{888C6478-12E5-4174-8AFE-FA18A91EC565}" destId="{814E507A-8B71-4753-AEB3-94F125A9C512}" srcOrd="1" destOrd="0" presId="urn:microsoft.com/office/officeart/2005/8/layout/cycle2"/>
    <dgm:cxn modelId="{14779FA8-B6D3-42F9-93DB-6D5BE968D68F}" type="presParOf" srcId="{814E507A-8B71-4753-AEB3-94F125A9C512}" destId="{C2E33FEC-3784-4FCE-A990-EE11248F5E36}" srcOrd="0" destOrd="0" presId="urn:microsoft.com/office/officeart/2005/8/layout/cycle2"/>
    <dgm:cxn modelId="{BD4ADB31-AE25-4D16-B133-C7A1BFDEA0E4}" type="presParOf" srcId="{888C6478-12E5-4174-8AFE-FA18A91EC565}" destId="{75267E7A-4249-4005-8843-79BFCA23999C}" srcOrd="2" destOrd="0" presId="urn:microsoft.com/office/officeart/2005/8/layout/cycle2"/>
    <dgm:cxn modelId="{E3015ABF-65B6-4C4C-9607-CEE42A59D722}" type="presParOf" srcId="{888C6478-12E5-4174-8AFE-FA18A91EC565}" destId="{A7657CC2-54F2-47F2-BCCC-774A0A5423E9}" srcOrd="3" destOrd="0" presId="urn:microsoft.com/office/officeart/2005/8/layout/cycle2"/>
    <dgm:cxn modelId="{F10581F6-8CFF-4EAA-A227-E206FC10B033}" type="presParOf" srcId="{A7657CC2-54F2-47F2-BCCC-774A0A5423E9}" destId="{695E519B-7B9E-4738-89C0-E030DBDD63F3}" srcOrd="0" destOrd="0" presId="urn:microsoft.com/office/officeart/2005/8/layout/cycle2"/>
    <dgm:cxn modelId="{35989E5D-8957-403B-8513-635B1D1968BC}" type="presParOf" srcId="{888C6478-12E5-4174-8AFE-FA18A91EC565}" destId="{17EE2AB5-AE20-44BE-B792-5DC100231872}" srcOrd="4" destOrd="0" presId="urn:microsoft.com/office/officeart/2005/8/layout/cycle2"/>
    <dgm:cxn modelId="{0AD6A66B-2E18-405A-8262-1B43AB5227E5}" type="presParOf" srcId="{888C6478-12E5-4174-8AFE-FA18A91EC565}" destId="{D7AA7450-54FC-4007-8A78-0DDA3160E5B6}" srcOrd="5" destOrd="0" presId="urn:microsoft.com/office/officeart/2005/8/layout/cycle2"/>
    <dgm:cxn modelId="{2FD9009A-7AAF-43EE-9EE9-DC0DAF6EB0EB}" type="presParOf" srcId="{D7AA7450-54FC-4007-8A78-0DDA3160E5B6}" destId="{20B858F8-310B-45CA-86D6-1E62AD019DA5}" srcOrd="0" destOrd="0" presId="urn:microsoft.com/office/officeart/2005/8/layout/cycle2"/>
    <dgm:cxn modelId="{86312C62-72F0-46A2-9E63-14A7BCC92E1A}" type="presParOf" srcId="{888C6478-12E5-4174-8AFE-FA18A91EC565}" destId="{15E6E332-BC96-48E2-8081-1ECFF60833EE}" srcOrd="6" destOrd="0" presId="urn:microsoft.com/office/officeart/2005/8/layout/cycle2"/>
    <dgm:cxn modelId="{22DFD517-1F7B-4BC4-9401-807A954A91E2}" type="presParOf" srcId="{888C6478-12E5-4174-8AFE-FA18A91EC565}" destId="{254D9BD1-7BD8-483A-9A83-73AE6CE6DDF6}" srcOrd="7" destOrd="0" presId="urn:microsoft.com/office/officeart/2005/8/layout/cycle2"/>
    <dgm:cxn modelId="{A6069363-7D43-4150-A30A-7E25852C2983}" type="presParOf" srcId="{254D9BD1-7BD8-483A-9A83-73AE6CE6DDF6}" destId="{864FA48C-E113-4CA7-B94A-68C3012F9FD6}" srcOrd="0" destOrd="0" presId="urn:microsoft.com/office/officeart/2005/8/layout/cycle2"/>
    <dgm:cxn modelId="{DBD88B79-CE4D-44DE-A932-F52B839D100E}" type="presParOf" srcId="{888C6478-12E5-4174-8AFE-FA18A91EC565}" destId="{F1D21D0D-D594-479C-B53B-E87CE7A45C19}" srcOrd="8" destOrd="0" presId="urn:microsoft.com/office/officeart/2005/8/layout/cycle2"/>
    <dgm:cxn modelId="{113C8615-4B01-4026-9BB6-4AC552449514}" type="presParOf" srcId="{888C6478-12E5-4174-8AFE-FA18A91EC565}" destId="{3AFA3E4B-854D-45C6-AEB4-F04CE8EA7002}" srcOrd="9" destOrd="0" presId="urn:microsoft.com/office/officeart/2005/8/layout/cycle2"/>
    <dgm:cxn modelId="{08B49B06-5052-4893-883E-B5308413B2AB}" type="presParOf" srcId="{3AFA3E4B-854D-45C6-AEB4-F04CE8EA7002}" destId="{6DADDDF2-A616-4DB2-B375-FD384CB5D3A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5758CF-F1B8-46B8-B4A0-72ACCE122E5F}">
      <dsp:nvSpPr>
        <dsp:cNvPr id="0" name=""/>
        <dsp:cNvSpPr/>
      </dsp:nvSpPr>
      <dsp:spPr>
        <a:xfrm>
          <a:off x="0" y="261108"/>
          <a:ext cx="1512738" cy="936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44718A-9426-4D64-B4D6-224DDC03E237}">
      <dsp:nvSpPr>
        <dsp:cNvPr id="0" name=""/>
        <dsp:cNvSpPr/>
      </dsp:nvSpPr>
      <dsp:spPr>
        <a:xfrm>
          <a:off x="122023" y="495108"/>
          <a:ext cx="1239440" cy="46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2080" rIns="0" bIns="13208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La Convocatoria</a:t>
          </a:r>
          <a:endParaRPr lang="es-CO" sz="1300" kern="1200" dirty="0"/>
        </a:p>
      </dsp:txBody>
      <dsp:txXfrm>
        <a:off x="122023" y="495108"/>
        <a:ext cx="1239440" cy="4680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D306C8-B8B0-4CCB-B28D-68B00ED3994A}">
      <dsp:nvSpPr>
        <dsp:cNvPr id="0" name=""/>
        <dsp:cNvSpPr/>
      </dsp:nvSpPr>
      <dsp:spPr>
        <a:xfrm>
          <a:off x="2936398" y="-13167"/>
          <a:ext cx="1251560" cy="1251560"/>
        </a:xfrm>
        <a:prstGeom prst="ellipse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>
            <a:latin typeface="Arial Narrow" pitchFamily="34" charset="0"/>
          </a:endParaRPr>
        </a:p>
      </dsp:txBody>
      <dsp:txXfrm>
        <a:off x="2936398" y="-13167"/>
        <a:ext cx="1251560" cy="1251560"/>
      </dsp:txXfrm>
    </dsp:sp>
    <dsp:sp modelId="{814E507A-8B71-4753-AEB3-94F125A9C512}">
      <dsp:nvSpPr>
        <dsp:cNvPr id="0" name=""/>
        <dsp:cNvSpPr/>
      </dsp:nvSpPr>
      <dsp:spPr>
        <a:xfrm rot="2442864">
          <a:off x="4076482" y="932861"/>
          <a:ext cx="206498" cy="422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 rot="2442864">
        <a:off x="4076482" y="932861"/>
        <a:ext cx="206498" cy="422401"/>
      </dsp:txXfrm>
    </dsp:sp>
    <dsp:sp modelId="{75267E7A-4249-4005-8843-79BFCA23999C}">
      <dsp:nvSpPr>
        <dsp:cNvPr id="0" name=""/>
        <dsp:cNvSpPr/>
      </dsp:nvSpPr>
      <dsp:spPr>
        <a:xfrm>
          <a:off x="4180364" y="1057355"/>
          <a:ext cx="1251560" cy="1251560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latin typeface="Arial Narrow" pitchFamily="34" charset="0"/>
            </a:rPr>
            <a:t>Guiones</a:t>
          </a:r>
          <a:endParaRPr lang="es-CO" sz="1800" kern="1200" dirty="0">
            <a:latin typeface="Arial Narrow" pitchFamily="34" charset="0"/>
          </a:endParaRPr>
        </a:p>
      </dsp:txBody>
      <dsp:txXfrm>
        <a:off x="4180364" y="1057355"/>
        <a:ext cx="1251560" cy="1251560"/>
      </dsp:txXfrm>
    </dsp:sp>
    <dsp:sp modelId="{A7657CC2-54F2-47F2-BCCC-774A0A5423E9}">
      <dsp:nvSpPr>
        <dsp:cNvPr id="0" name=""/>
        <dsp:cNvSpPr/>
      </dsp:nvSpPr>
      <dsp:spPr>
        <a:xfrm rot="6480000">
          <a:off x="4385720" y="2319522"/>
          <a:ext cx="290052" cy="422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 rot="6480000">
        <a:off x="4385720" y="2319522"/>
        <a:ext cx="290052" cy="422401"/>
      </dsp:txXfrm>
    </dsp:sp>
    <dsp:sp modelId="{17EE2AB5-AE20-44BE-B792-5DC100231872}">
      <dsp:nvSpPr>
        <dsp:cNvPr id="0" name=""/>
        <dsp:cNvSpPr/>
      </dsp:nvSpPr>
      <dsp:spPr>
        <a:xfrm>
          <a:off x="3354471" y="2776690"/>
          <a:ext cx="1742171" cy="1386616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latin typeface="Arial Narrow" pitchFamily="34" charset="0"/>
            </a:rPr>
            <a:t>Presentaciones</a:t>
          </a:r>
          <a:endParaRPr lang="es-CO" sz="1600" kern="1200" dirty="0">
            <a:latin typeface="Arial Narrow" pitchFamily="34" charset="0"/>
          </a:endParaRPr>
        </a:p>
      </dsp:txBody>
      <dsp:txXfrm>
        <a:off x="3354471" y="2776690"/>
        <a:ext cx="1742171" cy="1386616"/>
      </dsp:txXfrm>
    </dsp:sp>
    <dsp:sp modelId="{D7AA7450-54FC-4007-8A78-0DDA3160E5B6}">
      <dsp:nvSpPr>
        <dsp:cNvPr id="0" name=""/>
        <dsp:cNvSpPr/>
      </dsp:nvSpPr>
      <dsp:spPr>
        <a:xfrm rot="10800000">
          <a:off x="3193080" y="3258797"/>
          <a:ext cx="114049" cy="422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 rot="10800000">
        <a:off x="3193080" y="3258797"/>
        <a:ext cx="114049" cy="422401"/>
      </dsp:txXfrm>
    </dsp:sp>
    <dsp:sp modelId="{15E6E332-BC96-48E2-8081-1ECFF60833EE}">
      <dsp:nvSpPr>
        <dsp:cNvPr id="0" name=""/>
        <dsp:cNvSpPr/>
      </dsp:nvSpPr>
      <dsp:spPr>
        <a:xfrm>
          <a:off x="1554194" y="2749606"/>
          <a:ext cx="1585088" cy="1440783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latin typeface="Arial Narrow" pitchFamily="34" charset="0"/>
            </a:rPr>
            <a:t>Comunicado de prensa: Kit de prensa</a:t>
          </a:r>
          <a:endParaRPr lang="es-CO" sz="1800" kern="1200" dirty="0">
            <a:latin typeface="Arial Narrow" pitchFamily="34" charset="0"/>
          </a:endParaRPr>
        </a:p>
      </dsp:txBody>
      <dsp:txXfrm>
        <a:off x="1554194" y="2749606"/>
        <a:ext cx="1585088" cy="1440783"/>
      </dsp:txXfrm>
    </dsp:sp>
    <dsp:sp modelId="{254D9BD1-7BD8-483A-9A83-73AE6CE6DDF6}">
      <dsp:nvSpPr>
        <dsp:cNvPr id="0" name=""/>
        <dsp:cNvSpPr/>
      </dsp:nvSpPr>
      <dsp:spPr>
        <a:xfrm rot="15120000">
          <a:off x="1903785" y="2325009"/>
          <a:ext cx="279094" cy="422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 rot="15120000">
        <a:off x="1903785" y="2325009"/>
        <a:ext cx="279094" cy="422401"/>
      </dsp:txXfrm>
    </dsp:sp>
    <dsp:sp modelId="{F1D21D0D-D594-479C-B53B-E87CE7A45C19}">
      <dsp:nvSpPr>
        <dsp:cNvPr id="0" name=""/>
        <dsp:cNvSpPr/>
      </dsp:nvSpPr>
      <dsp:spPr>
        <a:xfrm>
          <a:off x="1140371" y="1057355"/>
          <a:ext cx="1251560" cy="1251560"/>
        </a:xfrm>
        <a:prstGeom prst="ellipse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err="1" smtClean="0">
              <a:latin typeface="Arial Narrow" pitchFamily="34" charset="0"/>
            </a:rPr>
            <a:t>Bullets</a:t>
          </a:r>
          <a:r>
            <a:rPr lang="es-CO" sz="1800" kern="1200" dirty="0" smtClean="0">
              <a:latin typeface="Arial Narrow" pitchFamily="34" charset="0"/>
            </a:rPr>
            <a:t> o </a:t>
          </a:r>
          <a:r>
            <a:rPr lang="es-CO" sz="1800" kern="1200" dirty="0" err="1" smtClean="0">
              <a:latin typeface="Arial Narrow" pitchFamily="34" charset="0"/>
            </a:rPr>
            <a:t>Talking</a:t>
          </a:r>
          <a:r>
            <a:rPr lang="es-CO" sz="1800" kern="1200" dirty="0" smtClean="0">
              <a:latin typeface="Arial Narrow" pitchFamily="34" charset="0"/>
            </a:rPr>
            <a:t> </a:t>
          </a:r>
          <a:r>
            <a:rPr lang="es-CO" sz="1800" kern="1200" dirty="0" err="1" smtClean="0">
              <a:latin typeface="Arial Narrow" pitchFamily="34" charset="0"/>
            </a:rPr>
            <a:t>points</a:t>
          </a:r>
          <a:endParaRPr lang="es-CO" sz="1800" kern="1200" dirty="0">
            <a:latin typeface="Arial Narrow" pitchFamily="34" charset="0"/>
          </a:endParaRPr>
        </a:p>
      </dsp:txBody>
      <dsp:txXfrm>
        <a:off x="1140371" y="1057355"/>
        <a:ext cx="1251560" cy="1251560"/>
      </dsp:txXfrm>
    </dsp:sp>
    <dsp:sp modelId="{3AFA3E4B-854D-45C6-AEB4-F04CE8EA7002}">
      <dsp:nvSpPr>
        <dsp:cNvPr id="0" name=""/>
        <dsp:cNvSpPr/>
      </dsp:nvSpPr>
      <dsp:spPr>
        <a:xfrm rot="19752175">
          <a:off x="2430934" y="943119"/>
          <a:ext cx="444833" cy="422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 rot="19752175">
        <a:off x="2430934" y="943119"/>
        <a:ext cx="444833" cy="422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05D2149A-05EC-4280-9B1B-60FDF66F59A3}" type="datetimeFigureOut">
              <a:rPr lang="es-CO" smtClean="0"/>
              <a:pPr/>
              <a:t>24/08/2011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A28FAEBF-D681-4140-93CC-CAA86A498EE6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1</a:t>
            </a:fld>
            <a:endParaRPr lang="es-C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09E056-3BB7-4453-8809-626F35A35D06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AE7EDA-7D4D-46F1-9605-95C2606215D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59F46D-E622-4D1E-BC02-FC028215DB47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A51649-A8B9-4E1B-AEE1-CD170A33B8F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B9C34-84A5-42EA-9562-93E6669B0319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816CE-C5AB-40AA-B10E-0153BB2EFE8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24FA8-A0C4-473C-8AF2-421BF84C7DE6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028F4B-A844-401F-818C-466478E8E22C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B178F0-D2C1-4DB1-AE75-8AF30D9EEC0C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08C1A-9363-436F-B509-27C6DD93B62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F82DD-5ACD-4DCA-921D-61D54985C22B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169B8-81FE-41D2-826D-CD7C08D04724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59899B-A5AC-4996-B192-F9478B5483A4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DDDEC-5267-41C2-8508-20E3C66380B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C265FF-2CBE-48F6-B0B9-FA065CF86C8A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9F3C6-1F6C-4B1D-8500-D6E9F968DC5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332F3-FB5F-4CD1-AC3E-B82C97B81489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CF302-E94C-48A9-86E2-8567342BBE1E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4049B-1665-4767-97C3-CD1F9CD09C28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3AF22-EDFA-4E36-BDE3-D387E861C15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0A6164-7271-45DC-8868-00C74638C913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B2A89B44-2646-46AC-BDFF-0372FEBC5D5A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303EEEF-31B3-494C-BAAC-A7B25AAF116F}" type="datetimeFigureOut">
              <a:rPr lang="es-CO" smtClean="0"/>
              <a:pPr>
                <a:defRPr/>
              </a:pPr>
              <a:t>24/08/2011</a:t>
            </a:fld>
            <a:endParaRPr lang="es-CO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15723BF-D16E-463A-9F52-FE834BE1875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gi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836712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/>
              <a:t>1. IDENTIDAD CORPORATIVA DEFINIDA                                                     </a:t>
            </a:r>
          </a:p>
          <a:p>
            <a:pPr algn="ctr"/>
            <a:r>
              <a:rPr lang="es-CO" sz="2800" dirty="0" smtClean="0"/>
              <a:t>                                                           </a:t>
            </a:r>
          </a:p>
          <a:p>
            <a:pPr algn="ctr"/>
            <a:r>
              <a:rPr lang="es-CO" sz="2800" b="1" dirty="0" smtClean="0">
                <a:solidFill>
                  <a:srgbClr val="C00000"/>
                </a:solidFill>
              </a:rPr>
              <a:t>TODO COMUNICA</a:t>
            </a:r>
          </a:p>
          <a:p>
            <a:pPr algn="ctr"/>
            <a:endParaRPr lang="es-CO" sz="2400" b="1" dirty="0" smtClean="0"/>
          </a:p>
          <a:p>
            <a:pPr algn="ctr"/>
            <a:r>
              <a:rPr lang="es-CO" sz="2400" b="1" dirty="0" smtClean="0">
                <a:solidFill>
                  <a:srgbClr val="FF0000"/>
                </a:solidFill>
              </a:rPr>
              <a:t>Reputación</a:t>
            </a:r>
            <a:r>
              <a:rPr lang="es-CO" sz="2400" b="1" dirty="0" smtClean="0"/>
              <a:t> = Reconocimiento por parte de los grupos de interés de una compañía</a:t>
            </a:r>
          </a:p>
          <a:p>
            <a:pPr algn="ctr"/>
            <a:endParaRPr lang="es-CO" sz="2400" b="1" dirty="0" smtClean="0"/>
          </a:p>
          <a:p>
            <a:pPr algn="ctr"/>
            <a:r>
              <a:rPr lang="es-CO" sz="2400" b="1" dirty="0" smtClean="0">
                <a:solidFill>
                  <a:srgbClr val="FF0000"/>
                </a:solidFill>
              </a:rPr>
              <a:t>Agente de Relaciones Públicas </a:t>
            </a:r>
            <a:r>
              <a:rPr lang="es-CO" sz="2400" b="1" dirty="0" smtClean="0"/>
              <a:t>= centinelas de la marca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cxnSp>
        <p:nvCxnSpPr>
          <p:cNvPr id="18" name="17 Conector recto de flecha"/>
          <p:cNvCxnSpPr/>
          <p:nvPr/>
        </p:nvCxnSpPr>
        <p:spPr>
          <a:xfrm rot="5400000">
            <a:off x="3060626" y="2564110"/>
            <a:ext cx="144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15 Imagen" descr="Todo comunic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2060848"/>
            <a:ext cx="3217033" cy="4392488"/>
          </a:xfrm>
          <a:prstGeom prst="rect">
            <a:avLst/>
          </a:prstGeom>
        </p:spPr>
      </p:pic>
      <p:sp>
        <p:nvSpPr>
          <p:cNvPr id="17" name="16 Flecha abajo"/>
          <p:cNvSpPr/>
          <p:nvPr/>
        </p:nvSpPr>
        <p:spPr>
          <a:xfrm>
            <a:off x="6228184" y="278092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20" name="19 Flecha abajo"/>
          <p:cNvSpPr/>
          <p:nvPr/>
        </p:nvSpPr>
        <p:spPr>
          <a:xfrm>
            <a:off x="6228184" y="3645024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995936" y="1628800"/>
            <a:ext cx="5148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23528" y="1772816"/>
            <a:ext cx="850264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2800" b="1" dirty="0" smtClean="0"/>
          </a:p>
          <a:p>
            <a:pPr algn="ctr"/>
            <a:r>
              <a:rPr lang="es-CO" sz="2800" b="1" dirty="0" smtClean="0"/>
              <a:t>Agencias de Relaciones Públicas</a:t>
            </a:r>
          </a:p>
          <a:p>
            <a:endParaRPr lang="es-CO" sz="2800" b="1" dirty="0" smtClean="0"/>
          </a:p>
          <a:p>
            <a:r>
              <a:rPr lang="es-CO" sz="2800" b="1" dirty="0" smtClean="0"/>
              <a:t> </a:t>
            </a:r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31746" name="AutoShape 2" descr="data:image/jpg;base64,/9j/4AAQSkZJRgABAQAAAQABAAD/2wCEAAkGBhQSERQUExQSFBUWGBgWGBgXEhYXGhgXFxgZFRUUFRcgHCceGhojHBwaIS8gIycpLCwsFh4xNTAqNSYrLCwBCQoKDgwOGg8PGi8kHyQuLCwsLCwsLzIsLDQtMCwsLDAsLiwsLCw0NC8sLCwvKiwpLCwvLCwsLCwvLCwsLCwsLf/AABEIAJgBSwMBIgACEQEDEQH/xAAcAAABBQEBAQAAAAAAAAAAAAAAAwQFBgcBAgj/xABPEAACAQIDBQUEBQcICQIHAAABAhEAAwQSIQUGMUFRBxMiYXEygZGhFCNCcrFSYoKissHRJDM0U3OS4fAVNUNEk7PCw/GD0hYXJUVVY6P/xAAbAQEAAgMBAQAAAAAAAAAAAAAABAUCAwYBB//EADURAAIBAwMCAwYGAgEFAAAAAAABAgMEERIhMQVBE1FxYYGRscHxBiKh0eHwFEKCFjIzUnL/2gAMAwEAAhEDEQA/ANxooooAooooAryzgCSYFJ4nErbUsx0/HoB51X8VtBrh10HJeXv6molxdQobPnyN9KjKpxwTB2gW0tqW/OOg/wAflTXEtcBhidfydB6SP3mnmzM3dgtz4CIgcKXZZMHhHU/wrHRKrBNye41KEsJEOcMeYE+evzr2MKkgFlB4+yPxpzjsTbQw0kkRpyHWkbV3OGLiU1gxOWPfIqK6dOMtOcv+8m9Sk1nhCjYBlEox9xj5cDXmztJho2vqIP8AD5Cm+B2mEJUzlnTypHF4od4SMrA8OkR+NYO4hGKnTeOzRkqUm9Ml7yes4gNw49Of/jz4UpVawuKggTHTyPkeX+ZBqdw+JOitoTwPXnHkR0948p1tdKqiNVoumxzRRXKmGg7SN7EhSBqWPBRqT5x08zpUXtrbwt+BINzmeSA9erdB7zymJG2yqwp8TDxsYknrPGfkOAFbI021kxcifxWMYaFlQngOJ95iB8KTtmdMrXD1M5f1tPlVfw21ShkBcxPtESfjyp/it47inKDbJH2lOYH0/wA8qz8NrZHmSSxf1ayVXp7AI+IFRoxvp8BTA7ULn6xnYdARx5RyFI27mY6QOep4DqazUMcnmSbt7VaeMfP5E/gRUkuPKqC48JE51kr6sPaX5jqRUNsnA96CZKERBE6mJnXl6dasdqzlULqQNNTNap4TwZI9I4IBBBB1BBmfMV6qCxhuYe5NtM1s6lRPq0fktzngefUS2Dxq3UDoZB+II4gjkR0rBxwsnuReiivF26FBZiAACSSYAA1JJ5CsT09TTJto5iRaXvCNC0wgPMF+Z8lBjnFNrebE6tKWeSahrg5Nc5qh5LxPPTw1KIgAAEAAQANAAOAArHOeDY4qGz5I65g77nxXVUdEBGnrxn3iuDYC/aZmPnr8zJqVry5PKvNC7mXjTXG3oRj7vW+Wn6Kn91c/0EB7LsvpI/AipRAY11NDiQeI8xXnhx8h49TzGKW7lsa3FcngHAE+QYaz7jXMDtq3cOX2X/Jbn1yng3u18hUFtrDdwyslxiR4vEZPGJGnU8+tRGLxgcyAFmCQOAbmV6dfKo0q7g8YLClZKtHVnnvjH6GiTXaqexN6YIt3jIOi3DyPJbh/6vj1q1g1KhUU1lECvQnRlpmdooorM0BRRRQBRRRQBXl2ABJ0ArtQm8+OyoLY4vqfujl7zp6A1ouKyoU3UfY2UqbqTUURu0NpG68/ZHsjy/KPmfw99JYdC7BV4n/JNMs9WPdeyMrPznL7gAf31y1vqu6+JPndl3WxQpZSJq0kADoIrl2eUf4V7FFdfjbBQjXF4FLntceo4/8AivOzMIUtw3EkyCZHTTyj8aTu4WGdkAUgCDlmZMsSOJ6U5+kZVJeAAOJIE+7l8aiqMdbnJYe+/wDfQ2tvTpTyhltPD2m+0FYQojmeQIqv3JUwQQRyNLY/bC3IITKw0BzcB5Rzmf8AGmFzEFuJJ9TNc5e3FKpNuHxXf1Le2ozjHEhfvKe7NxRLBCdGPM8D9llPIzUTno7yolO4dOSkiTOipxwXTZ2MLghtHUww+QYeRj8elNN49s/R7fhjvHkIOnVz5D5kgc6bbPxpKC6TqrZH80bKMx9DB9zdap23Nrd/fd58IORPuKeP6RlveOldr0+XjxTf38v59Gc5cx8N4O9/1JJOpJ1JJ1JJ6mjv6Yd9UpsHY7YlyAcqqPE0TEzAA5k1cyxFZZDW462bge9klgqrJbiWAAJJgcBpxMU72Bs1L5bMXifDAiYiZaCOY0HWpXYuyEsKUutbLsToHIzKTlAKyM0+nOKnbKqB4QoH5sR8qhzq8pG1REFwVtEyqgiCIiZ0PHmaY4bdtASTIzcVVjljQxrqRInX91TFdrQpNGeBGzhgmg4AAAcYj/CB7qWrldrE9CKr+Pb6LeW4o8FwxcUeQ9oD8oAT5gEanLVgqM2+hNrRcwUhiASGAXxZk/OEaDnWcHueMkVcEAggg6yNZHUVCYpmxDsFXNatNETAu3gRox/q7Z1PVhH2YMVsbbxNh7Ns/WBwlmRwW7JUx0tgP7kFT2xL1sIbSQBaY245wpjMepJkzzM85rXUjiWhkil+WHiJfx7fovf3Q9sYULBOrDi0akniaWCiu0V6aW8hRRRQ8PF18oJgmBMAST6DrULa3lzlraoy3spKo8CTqQPWNTMVOVmO9qixi27pspIDHKYKswOYacJGv6VR7io6aUkWPT7aNzN03zjK/keYDG3sTikzDMR4T4BCrqCSp00mYNRF+8Q7A8QSDAjUHpy9KSubfc21tqcigQcpjOZksx6nT4TTHv6qZzTWOTq6NrKMm2klwkvZn+4H5vVcdzN4c/8AJ7hllE2yTqyjip6svzHoTWf9/XuzjmRldDDIQy+o5HyPA+RNe0azpyyLqxVem4d+3qbVRTXZuOW9aS6vsuoYeU8j5jh7qdVeJ5OElFxbT5CiiivTwKKKKA5VI27is+IfovgH6PH5zV4rNb12WY9WY/Ek1z/XKjjThHzfy+5bdLhmcpeS+f2PearDurfjMOrAcfzSdOp0qs5qc4HaHdGYnVT/AHTw94JFUNlcKjWjN8Fpc0XUpuKNDrlJXcQFQvyClvcBNUV9tXixPeNrynSOkcK6286hTtdOpZz5FBb2kq+cbYL8zACToKqW8O1FuMFQkqvHoT5dfWmmC2sSHt3bjFGRgJMw0SuvHlHvqMzVR3/VPHpKMFhPnz2LO1sfDqNy5XAtmozUlmozVR6i10iuajNSWajNTUNI/TH93hsUeZthR6ue7H7Xyqoh4qQ2zfItgA6MwnziWHzAqKw653VZjMwWekkCa+jfh7eyT9rOS6ptcNexE9sXdq9iQWWFThmaYJ/NAGtXbAbqpZWLb3UcxmdWEnygggDnw6VJ7PwK2bSW14IIHn1J8ydffTmpVStKb9hGjBIz/b2xxhGVxe1uGAXQllynOXleOsAmJhqlN3950Kka+O8FVcy6d5BJEmcuYsY1iQPSxbS2al+21u4JB+IPIg8jVZx3Z8uQCy5RgAGzSQ5GuY81Ppp5VmpwnHE+TFpp7Du9h8erM4Nq4pcHuw7KQo4KG0A89TMU53hx1y2LLhjbtlwLuUKWGb2YkEETxgUbsbMvWVbvrpuGcqw7MAASZM/aJJ9wFSG0sLaugW7wRgx8KsYJIE+HWZAnhymtbklIyxsK2lbMSWBUhYXLBB1zEnnOmnKKWAoUcq7WkzCuV2uUBQca1vB7TFxsq22zGeOXOmpjiPF05Mar+1d6O9xgxAEKjLlGgbKhnXiJOvpPlS+3sb39/Ek6NkGQEHw92Az29Yg6NrHEedVMvUbqkpR0L2fI6b8OW9Oqqknu1t7n9jfsPdJRSQASASAZiRMA86rm1e0Gxaud2v1hkBmBGVfFDSeJIEnQVCb77xMMLhltOy98gZo0JTKIB5iTPDjBrP8APUevdOL0xM+m9FjWj4tbjfC9Hjc+gkcEAgggiQRzB4EUx2ptq3h8mfMWdgqKozMxMDQdBNUvc7fXLbu/SGi3aWyq5VEASbfDiSdCfumrNvLg7OIwjXCRCobtu4GiDllWB6HT/wA1KVXXDVDkqKlk7e4VOsnpzjK9M/VZIbbXaQqM9u1aYspK5nIADAkHwiSdfMVRsftLvcrEePxG435bMxM+UCBHlUX3tTuGu99hFsAEMlxnkLIPeZURnafAskrIkdQKqpVZ1sps7KnY0bFJwj33efY/7gjO9o72mzNBjpXO8qMWmgdd7R3tNe8o7yh7oNR7MsfmsXLZ/wBm8j7twZv2s9XOsx7Kr/8AKLy9ban+68f9VadV5ay1UkfO+sUlTvJpd8P4r9woooqSVQUUUUBysxuaEjoSPnWn1nW28PkxFwfnEj0bxD8a5zr8HohLybXx+xc9Jktco+z+/MaTRNeJomuSydBgtOyt5lK93f6RmiZERDefnXrA7DsqjXg3fplOVcvMeXEnl76qk05wW0rloyjEdRyPqOFW9HqKk4q4jqxw+6+j95XVLJrLovGeV2/g9LiXtnhl55SojXyI1HrSzNadlmLeniZZK+5Muhnzinm2r5xOR0ghVIcSAUPFiZ+zw14UngN2Ljgs3gAnSJLQPs8o86x8Cq6jp0lrj2b4/j3M98Smoa5vS+/n/JHX1UE5XzDkSpUn3f40lNT1zcy5IyuhGnGRHXSKi9pbJuWD4xpyYcCek1or2denmUoYX6fU3UrmlP8ALGWWNZomvE0TUEk4GO2/YX737jUQl0ggjiCCPUaipraiTaby1+H+FQE19K/DFRTsnHyk/ozkOswcbjPmkbps/HretpcQghgDx4SJg+YpxWGYHal2ySbVx7c8cpiek1p25G8rYq2VcHPbC5n0hpmDpwOnCrCtbOmtS4IMKilsWRHBEggjyrtAFdqKbSB+kdzjyhIC4hMwmf523CkDlLJH9yn+19li/byyUYHMjjijjgw/hzFJ7c2OL6LqVe2wuIQYhhyPkeFQm296cSll3TCtaUcXvOmkwBCAyTJrdFOTWnkwbxnInvJtq/gVSLyXi/K5b8UgauMpACzGkcTxNed1t+++ZbV4fWM0KVGhmTqOURHnNZ9jto3Lz57rs7HmfwA4AeQpG1fKsGUwykEHoQZB+NWCtYuGHz5mjxXnbg2HevbowuHZgfG3hQfnH7Xoo1+A51UN19+Wtg272a4Jd82hYAKzlR1kj5/BtvhthMXasXUKgoAHWfEGuCYHUDJqfzxUFsQjv0m53RnwtlzANwAbXRTwJ10PCtdOhHwnqW57Kb1bEzvJeTFX796yfCllWJiMxMKZ5jRiP0POqVmq57cxIw1vGWRZyG5diZBVUKyqL5wxIECARPIVSJqg6tL80Irsvn9jvPwrSfhVKj7tL4fcf/6UbuTZMFc6vJksMqlAoM6LB4U0zUnNE1UNt8nXRpxjnC5LVsPZGZAGNs2MQVQ3FEtYurrbzzGUknLEwwbjwqI2obtpmwzuStp2GUE5c2ksB5wONL7qbwfRL4ZvFafw3ViZU845kcfiOdSm+mzrdu8mJt3Uu27pDIpJcHuwJQtJ09kQeGaNIqRhSp5jyufQp9U6V3oqLKksx25a+Txt5NLPmMN2d1buMfwjLbBGdzwA6KPtHy+NJtje4xT5st8BsjEZkDKrCVUCI0EAQQOQOlaJhO0PBCz4SEKoSLeRlGbjkUhY4/xql3LyNhjicyHEO1y4VNuzGj5ZUshLFQVOURMk6kEVtlShGK0Sy+WQ6V1cVqkvHpuMXiKXHPtxntu1twQO0sWLl17ioLauxIVRoPIf5502zU9tYtcqd45uBGLi3kaCXy94rPmBE5RqJq1bu7J2bi71xAL4ZvEiQVCBYzQwLTPHxHnFR403UezWWWlW6ja08yhLC7pZ49cdt88e0pGajNVt3m3Ns4cs1q691LZAvW1ytct5pKkkaBTESRp51UHaSYECdBMwOQnnWE6bg8MkW1zTuY6qfBeeydZxV49LUfF1/hWqVnvZHgot37p+0yoP0AWP7Q+FaFVzaLFJHz/rk1O9njthfoFFFFSSmCiiigCqpvngNVuj7jfip/EfCrXSGMwouIyNwYR/AjzFQ722/wAmjKn37epItq3g1FMzKinGOwTWnKNxHzHIjyNN6+eTg4ScZco7CMlJZXAUUUViZC2FwzXHCoJY6Afj7q0XZ+HKWkRjJVQCesVRNhYxbV5WeY4SCRE8z1HlWhg11vQacNEp5/Nxj2HP9WnLVGONjtcZZrtFdIUpB7d3e78qVyqRMmOI5THT99QmJ3SuIjOXtwoJ58Brxjj5Vd6qe+G1DIsqdNC/ryU/j8Koup2trCEq81v68vsWtlXrylGlB7fQr+AwXfXFt/lGD937R+E1Wdr7ONi/ctN9hiAeq8Vb3iDWpbqbI7te8YeJxoOi8fiePwqN7Qt3Ddti/bEvbHiA+0nGfVdT6E+VT/w7RdrTzP8A3/TyI3VqqrTxH/X+szOrn2Z7UK3nsn2bgzD7y/xWf7oqmVaOzru/pnjPiyt3fTNz9+Wfn5V1NdJ03kpqf/cjVqQxGJyZfC7ZmC+FSYn7TdFHM0tSTrlJaCSSoPxifdPyqkJp42htG3YQ3LrBVHM/IAcSfIVl+9+9xxZCICtpTIB4s35TCYgch/kSPajPfWfFK5DC9CDq3DmCB+jVLa2QASCAeBjQwYMddas7ajHCm+SNVm86TzRRRU40BRRTzY+ynxN5bScTxPJVHFj5D+A5142kssLck/8AQd7FYG9iHZ3a1HdgmZVP5310jXj4Kp9fQ2AwCWrS2kHhUZR+8nzPE+tY5vxuwcHfOUfU3CWtnpzNv1HLyjzrkOpR1y8VccfsfQPwzeKMXaze/K+q+vxK5RRRVSdqFO8DtW5ZDBCuV9GVkR1PSVYEU0or1NrdGM4RmsSWUSWL233igNYwwjmlruyfUowHypFsVaMfUgeKWi485RHhUkmDE6kNxkRwpbYW713F3MlkDSCxJgKDpJ5+4AmtD3Y7M1sv3mIZLrD2UCnKpkHMSfaOnQcTxqTTp1Ku/bzKa8vLSyTi3uv9U39l7ymbM3QxGKvACz9HQqGllcKEmARmksx9fgK9bW3SuYbE2rCvcY3CozrbKDVhAU5jJHE66aVtUURU7/DhjnfzOZ/6ir686VpxjH1y8sw3e/ZRwuLuWwzFW8anMSSjTAY8TwI16VCKpJAAknQDqTwArVO1ZbX0ZCw+tzxb11j7c9ViPeRUF2abrm7d+k3B9XbPgn7Vwc/Rfxjoah1KGa2iP2OhtOqJdP8A8iqt1t/9NcY9f38jQt19kfRsLatfaAlvvt4m+Zj3VK1yu1cJJLCPntSpKpNzly3l+8KKKK9MAooooArldooCM23sVb69HHst+4+VUTE4VrbFXBBH+ZHUVp1M9o7LS8sOPQjiPQ1TdR6XG5/PDaX6P1LKzvnQ/LLePyM3oqb2jupdt6p9Yvl7XvX+FQrKQYIg9DofhXHVrarQempHB0dKtCqsweTlWHYu9DIFtuuYaAEHUAnQRzj3VXqm919mG5dDkeBDPq32R8dfdUnp86yrpUXhv5e003kaTpN1Fsi8UVH47b1m1oz69F1Pv6e+oS7tPE4rw2UKIftcJHm3L0FdnWvqVN6V+aXkt3/HvOZp2s5rL2Xm9kOts71C2SlsBmGhJ4A+XU/KmmwtgNcbvr86nMAeLH8pvLy/dT/ZO6qWoZ4d/Twg+Q5nzNTtRKVpVuJqrdduI9l6/wB/YkTuKdKPh0O/MvP0CKK7RVyVxm++e5JQtfw6yh1dANU6so/J8uXpwp2DxRtXEuL7SMGHqDPwreKqe8XZ/bvkvaItXDqRHgY+YHsnzHwNT6N1tpn8TROl3iT2xNrribK3U0zcRzUjQqff8dDTHereJMNabxxdZT3YADHNBhiv5M8zWY7R3fxGFMujKB9tdV/vjh74NRrOTqSSepM/Oso2kW8p5Ri6rxjBP7E2gt/Fo+NuhkUN/OaqdNEjgNTPDlTbefbIxF6UAW0gyW1AAAUc45TxjpFRFFTFTSlqNWp4wFFerdssQFBJPAAST6AVZ9i9nt+8Qbv1KfnaufReXvj0NezqRgsyZ4ot8Fe2fs65fuC3bUsx5dBzJPIeda3uvuymEtxo1xvbeOP5o6KP8ad7H2FawqZbSxPFjqzebH93CpCquvcOpsuCVCnp3CmG2dj28Taa1dEq3PmpHBlPIin9FRGk1hm+E5QkpReGjBt492buDuZXEqfYcDwsP3N1H7taia+hsds+3eQ27qq6HiD+PkfMa1m+8PZY6kthW7xf6tiAw+63BvfB9aqq1m47w3R3fTfxBTqpQuHpl59n+3yKDRS2LwT2my3Ee23RlKn58aRqA1g6eMlJZTyixbh7b+jYtSxUJcGRyxAAHENJ4QR759K0TaHaPg7YaLhusOSKTJ8mML75rGaKk07mdOOlFPedGoXdbxajfGNu/qaP/wDN/wAY/k/1fP6zxR1jLHun31MJ2lYc4c3ctwsIDIABDGYXMTB4cp01gcKyvZ2yb2IbLZtvcP5o0Hq3Ae81ft3OywAh8WQ3/wCtTp+m3P0HxNSKNWvN7FT1Cw6XbJanhrsnlv3Z/XYi9nbIv7XxJv3pSwDE9FB0tWup6t6njpWp4TCraRURQqqAABwAFe7NhUAVQFUCAAAAAOAA5UpU6lSUN+W+Wcze30rlqKWmEdoxXb+QooorcV4UUUUAUUUUAUUUUAUUUUBykcRgkue2it6qDS9FeOKksNHqbW6Im5uvhz/s49GYfvpS1sC2q5QbuXp3rgfAGpKio6tKCeVBfBG13FVrDk/iMcPsWyns20nqRJ+JmnsV2it0KcYLEUl6GuUpS3k8hRRRWZiFFFFAFFFFAciovF7r4W7q9i2T1C5T8Vg1K0V6m1weNZK2/Z7gz/s2Hpdf+NKWdw8Gv+xn7zuflmirBRWfiz/9n8TzRHyG2D2dbtCLdtE+6oX4xxpxXaK1vcyCiiigCiiigCuV2igEcRhEuLldVdejKGHwNQmJ3BwL8bCj7jMnyUgVYaKxlCMuUbqderS/8cmvRtFVHZngf6t/+M/8ae4TcfBWzK4e2T+fL/tE1O0ViqUFxFfA3SvrmaxKpJ/8meLVkKAFAAHAAAAegr1XaK2EMKKKKAKKKKAKKKKAj23gww44iwP/AFrf8aWwu1LNwxbu2nPRbit+BrJtxt3LWMuXFulwEUMMpA1JjWQalt7Nwkwtk4ixcuA2yshiJ1YKGRgAQQSKA02ioDcjbDYjCI9wy6lkY9cvBj5wRPnNTwagO0VwmgNQHaK4GpNMQrGAyk9AwJoBWik7uIVfaZV9WA/GvatPCgO0Vyk1xSEwGUnpmE/CgFaK5RmoDtFJHEqDlLLPTMJ+FKUB2iiigE719UUs7KqjiWIAHLUnSvamdRqKqXafi8uCy/1lxF9wlz+yKe7h7T77BW5Msn1TfoaL+rlPvoCfuOFBJIAAkk6AAcSTXLV0MAykEHUEGQR1B51We0baXdYJlHG6RbHofE36oI99e+zrGZ8BbHNCyH3GR+qRQFmorhNJ28UjGFZSfJgaAVorlAYUB2ikjiVnLmWemYT8K9XLoUSSAOpMUB7orxbuhhKkEdQZqtb/AG37uFsI1kqGZ8pJUMQMrNIB0nTmDQFooqO2Dii+FsM7SzWkLE8SSoJJ99SFAdopK5ikUwWUHoWANKA0BH7T3gsYdlW9cCFhIBDaiY5Cu7V29Yw2XvrgTNMSCZyxPAHqKonap/SMP9w/tile13/d/S9/26A0VWkSOddpLDewv3R+Fdu4hV9plX1YD8aAUoryrgiQQR5GulqA7RXh7oUSSAOpMD41xb6kSGUj1FAY5ubvEcJcuMLTXcyhYUxEGZ9k1I7xb6viwLDKMLbYguz52JgyJAWYmDAHIainHZN/P3/7Nf2jWg7X2Zbv2nt3FBBB4jgY0YHkR1oBhsjBWrWByWGDpkc5wQcxIJZtPPly4cqrPZF7GI9bf4PTHs1xzZcVamV7o3B0DQVJHqCP7tPeyL2MR62/wegLXvf/AEHE/wBk/wCFVzs9/wBXYj793/lJVj3v/oOJ/sn/AAqudnv+rsR9+7/ykoCq7m7PvYkPh7bm3abK95hxgAhU85k6eWvCDccPudb2cL2Jts1xksvkDqujRJaRHSOHCetMeyIeDEetv8GrQHQEEEAg6EEaEHiDQGT7q7sDaJu3b958ykAxBYkicxJmF5AAcjwirlutue2Cu3CLzPbZQFXUQZkllnKToII6moXaW4F7D3DewFwr+ZmhgOOVW4MPJvnT3c7fd7136NiVy3RMNGWSvtKy8m0PDTQ6DmBG71bYvYzGfQsOxVAcrEEjMwEuWI1yrqI5kHyp1d7J7Xd+C9cFyNCQuWfugSB7/jUbuP8A61v5va+v+PeCflNadQFD3A3iu96+DxBJZM2UsZIKGHtk8xzHofKoRhfbauJtYd+7a6zozdE0ZiOciNI115cac4HXbzZeHeXJ/wCEwb5zXvZH+vbn3rv7BoBztDsqUWmZLztdAJ8SrDEax1E9ZNPezHbb3bVy1cYsbWUqSZORp8JPkR845VdTWbdk387iPup+01AaPcuhRLEKOpIA+NeladRrWf8AadhbrPaYBmtBSNASA8mS3SREHyNS/Z1hrqYU94GALk2wwIIWBMA8ATMe8863uklTU8+4wU/zacEJ2qXs93DWRxOZvexVF/A13s+uHDYzE4NzzJXzKGJH3kIPupLav1+3LacRbNsf8NTePzNLb6L9F2hhsWPZYgP+j4W+Ns/q1oMxPf0nFY7D4RDwifIuZY+5Fn30v2U4kgYiyeKsrx5mUb9kV53IT6TtDE4s6gEhP0tF+FtY/SpHd89xtq/b4C4bgH6UX1+VAT29m6V3GXbcXiloKQ6mSJBkFV0BJmCTwyioDavZeLVprlm65dAWgqBMCTlI1B6U93r3ovviRgsHo8gMwiZIzEA/ZAGpPHj018t2eXghd8beNwAkxnI4aiS8n5elASPZ1t98RYZbjFntEDMeJVhKknmdCJ8hVKsLebaWIt4c5bly5eTN+SpuFnaeWi8fPTWKnuyPhif/AEv+5SO6I/8ArGJ9cR/zRQEvs3sztWr1q6bjuUbMQyrDMNVPUQ0HWeFVexhm2ntC4l66UVc5A4wqNlCIDoDGpPkTWtVTN5dwDcum/hn7q6TmIkgFvylYaox94PlrQHdldnv0bE27tq++RSS6nwk6HKJWAwmJBFQ3adsFUYYkMxa66oVgQAtviOf2R8acbH30xGHvjD44TJC5yAGWdFYkaOnnx48Yinnav/RrP9r/AND0A02J2bWrlqxeN26CypciEiSA0cOFPt/N5rltkwuHJF25Eke0Axyqq9GY8+Q9ZFi3Z/oeG/sbf7ArOt57Dvtgor92zNaCPr4ZtrlIjz/GgJjC9lKss3rzm4dTlCwD6sCW9dKj8Jib+ycYll3L2HI6xlY5c6j7LKeIHEeoqY/+Dcf/APkbn/8AT/302xfZxibxU3cZ3mXhmV2IB4xLaUA17Uh/KcN90/tile13/d/S7/26T7UP6Thvun9sUp2u/wC7el3/ALdATu+G85weGTJHe3BCTrlAAzPHOJEDqRUFsvs4bEKL2LvXM7jNAgsAdRmZp18gNKZ9qE99h+S91p65vF8oqaG52OP/ANxf43P/AH0BB7S2ff2PdS5ZuF7LmIOgJGpR14SRMMOh6ayXabihdwuFuL7LtmHo1uRXvGdn2LuqFu403FBkBg7CdRMFuOp+NNu0LAdxgcHanMbZyzETFuJigPWyNznx9pL2Juuq5AtpFA8KKAqtrIExPCTxnkLRsnczD2bK22RLhWZdlAJJJPD30/2EP5NY/srf7Ap/QGMbpbwNgndu5a5nULElYgzPsmanNob8YvFobWHwzpnGUkBnaDoYOUBfU/KiigJ/cjdE4W05ux3l0AMAZCqJhZ5nUzGnDpNVHZuNvbIxFxblsvbaBPAMFJyOjREwTI8+VFFASG2t6sRjsPdWxYa3ZVS1x21zKNcimIk9BJ9BNSHZ+hGzsQCCDnucQf6pKKKAR7JUIS/II1t8QRyarxj77JadlUuyqSFAksQJCj1NdooCgYTtSe2uTEYc94NCVOST+cjDT/OlI7pYG9itoHGNbNu2Cz8CASVKKqkjxaak+XnRRQC+9OxL+Fxn03DKXUnM4AJgkQ+YDXKwkyOBJ4aUpf7VcyRbw796dACwKg+7xN6QKKKAX3A3YuI74rEAi44OUN7XiMu7DkT09etR+yLZ/wBOXDBjNd1gx7B50UUBpJrOOym2RdxEgjwpxBH2moooDR6KKKAzfcq2b21MRfIIA7xhII9pwq/qzVm3/wBl99grkCWt/Wr+j7X6pauUUB3cDZnc4K3Ihrk3T+l7P6oWqzvchsbWsXgDB7piQDyY23/Viu0UAlt+zdwG0TixbL2nJM8vEuV0J+yZ1E8dPOpC/v8AXMUvdYPD3C7jKWeIQHQsYke8kD14UUUAy7N7xw+JvYa6rK7gRIPG3mJHoQZB4GPMV63StkbYxJIIE39YMfzo50UUBpFZ/e7Rr1i/cS/h2yZ2yaFGCzpxENprIjjRRQENi7t3a2LtslopbUBS3EKoYszM0ATroo/jVz3/ANivicLFsZntsLgUcWEFWA84M+cUUUBV9h9pBw9hbNyyzNbGQENl0GgDAiQQNPdT/evYFzGWrONsKRdyIzIPaj2gV4eJST66dIPaKAQwfakyLlxFhu8XQkHLJ6lCPCamd2N6cRi7zThzbsZdG10YHmxjNPRRpFFFAQfadbJxOGgE+E8AT9sUp2tWyfo8AnS7wBP9XRRQE7vjuucZh0yR3tsSk6BgQMyE8pga9QKrWyt/72EUWMVYclBlB9loGgBBEN94H48aKKAltkb8X8ViLa2sMwszDsZMAj2s0BRHGNSaS7V0Js2IBP1h4An7BoooC27DH8msf2Vv9gU+oooD/9k="/>
          <p:cNvSpPr>
            <a:spLocks noChangeAspect="1" noChangeArrowheads="1"/>
          </p:cNvSpPr>
          <p:nvPr/>
        </p:nvSpPr>
        <p:spPr bwMode="auto">
          <a:xfrm>
            <a:off x="120650" y="-657225"/>
            <a:ext cx="2324100" cy="1076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/>
          </a:p>
        </p:txBody>
      </p:sp>
      <p:sp>
        <p:nvSpPr>
          <p:cNvPr id="31748" name="AutoShape 4" descr="data:image/jpg;base64,/9j/4AAQSkZJRgABAQAAAQABAAD/2wCEAAkGBhQQERISEhMVFBQSFhUWExcWGBgdFhgbHRgVGBkbGBgYHCYeGCUkGxoUHzsgJicpLSwsGSA0NTAqNSgrLikBCQoKDgwOGg8PGiwkHSUyLCkvNSwpKiotKSkuLC0sKS8sKiktKS0sLC4pLC0sLCoqNSopNSkvKSwsKSwvNSwpKv/AABEIAKAAoAMBIgACEQEDEQH/xAAcAAEAAwEBAQEBAAAAAAAAAAAABAUGAwcCAQj/xAA/EAACAQIFAgMECAIIBwAAAAABAgADEQQFEiExBkETUWEicYGRFDJCUqGxwdEHYhUjMzRyc5LwFiRDU6Ky0v/EABoBAQACAwEAAAAAAAAAAAAAAAABBQIDBAb/xAAvEQACAgECBAMGBwEAAAAAAAAAAQIRAwQhEjFBUQVhwRMigaGx4RRCcZHR8PEG/9oADAMBAAIRAxEAPwD3GIiAIiIAiIgCIiAIiIAiIgCIiAIiIAiIgCIiAIiIAiIgCIiAIiIAiIgCIiAIiIAiIgCIiAIiIAiIgCInKrilXk8c2/XykNpbslJvkdYkUZgDwrH5fvPsYxb2N1PrMFlg+pk4SXQ7xPy8/ZsMBE51a6oLsQB6yOuaKfqgtb/feSk2RZMiQVzhDzcf79JMSoG4MNNcxZ9RE/CZBJ+xIzY0fZVm/wAI2+Z2n59Lb/tP/wCP7yLRnwMlROKYoGwN1J4DCxPu852kmLTXMREQQIicsVX0Izn7IJ+UhtJWyUrdIr80zTSdCnf7R8vQesk4CmRSF+TuZlKOJvUUtvdgW9d95tQwtfsZV6PN+InKbfLZI7dTj9jGMUQqlJi4FhoI/ThpX42syAI1iAdiPyMm5jjFoKXBGpr2F9idvLymYrY1nN2N7zRrc8cXup+8/obdNilP3uhfZdmlvZNzJuaZqtCnrO5OyDzP7d5kRiCNwbESJn+YmrWCLuFCqoHmwBIHxIHwE7PCMr1EnCXTc0eIY1hSkupLqZq1Rrk3Y8eXuA7Szw9etV9nWEAOg7jdrXIsvP6byNl3TlWmhqPTRn2KKzkabG+9hY38ryyy3qBKq3SmGqrtoXSCBtexb38S+m1+VXRVxvqfmDyVy13A03PB5Ha3cS3r4QkDQdDLaxte48iO4nzSx930aSDoV9yL2JIO3oRb4yWJyylJvc3JIj4bGBlYtZShIqC+ykb8+Vt7+U40b1TqYex9hTtfyZh3v5dvfxUdQVRh6od300qystTa+6jUtvO/FvU+clZH1KtbCnEVCKYQsrk8bfvcbec1zpNLvudGPHN43OK61/Bdica+KWkAXawJsCeLn8pyy/NKdekKtNrob78cbG47TLdU9W0KlJqNMmo7gEEKbDbUD77fK+81zmlGzZg008uTg4X5+RzzjMbl2TVoDhTqv9YAna/1e+0sem+ptbCjUN2P1GPf+U+vr3/PzupmbNa7E22FzxPlceQQVNiCCD5Ebg/OcMcrUrPSy8NUsfAz26JEynHCvRpVR/1EVvcSNx87yXLI8lKLi3F80JAz3+71f8P6iT5zxFEOrKeGBB+ItNeWLnjlFdU0TjlwyT7HnmuXS45cRSp0WfQysLluGFj38/QylxFA02ZG5U2M5zwmPPLC3FrZ7NHp5445En8UTsQmgmm+pdJJW9u9tyBxsAe8jM3kb+su+msJ4rF3CsqAKLje+1vfYfpLzEZJRcWKAeq7H5iWWLw7JqMftIOu19jjnq44Z8EvjRh9cgZTjFpY1HqW0hzcngbGx+BtNLm3T3ghn1jQD7IN9R8h6zL9QZQ9Hw6hG1Zb+4jsfhY/Pylr4Bini1U8WVVcfX/Th8VnHJgjkg+T9D1WliFcalYMDwVNx8xK7M8BSQeP4SFqR13tva92O3e1zM1/DXEm9enY2srjmw5BFuATz629JssXjFpqzvsiC7N2Hw5Mv5wePJwoqoyU4WyDm+bfR1NYlGp6RYXs5N/sGxDXBB+HyiUesab4WpiACDT2KHnUfqi47Hz98wfUOaJiKuqmhVFFluSWPqbk29AOBIFPEMqsoPsvbUOxsbj5TsjpE4q+ZzS1DT25Gh6rzoYvDrUUMClN/EU/UG6C6nz1aR8pjDnJOHFA8Cr4i+8rpN/wt7z6S+p5bWxODrimPZojVsN23VinrsurvwPOYy8qtelHIorovU9z/wA1COTTylLnxei+5sOls6r4elWq0mVlplWqIx2KjULeakltQI2OkjnYxvoWIKPj2p6EZ/ZABGvWd9C2+rYnc257yiy/MnoMWpkbqVYEAqynlWB5HHyEsKfUVS1KmhqhUJ8OnrDjUQVGkMl+GItvzOJVVMup6aUZynBLerfl2+++36EbFtZ20KwS/s3G/fY2uBuG29JH+kTZ5X0XmFBfHpHw2UoUpEglhtfXayi1zsbnke+m6mwGIqY80HAaqz2QqukOGPsvYbcbE+S73tDx1uMWqxTnwRlFpLne+3lXzs9R6Dv/AEfhr91J+GprfhL+RstwQoUqdJeKaqo+AAvJM7oqlR4DPNZMsprk23+7EREk0lNn2ReN7abVAPgw8j6+syFaiUJVgVI5B5npE44jBpUFnUMPUfl5Sm1vhUc8uODqXyZYabXSxLhkrX0MVk2ZPRf2Rq12BXz32t6zZ4vHJSF3YAdvM+4cmRqWQUUYMqlSOLE7fOSKOXU1bUFGr7xuW+Z3mei02o0+NwbT7dl8lf6bEanNizSUkn/JWphnxTq9VdFJDdEPLHzby90nZrlaYmk1JxseD3U9iPdJsSwwYvZbp3J7t9X/AHojkyT9ptW3Y84wNOrlOJvVUmi/ss6/VI5B9CD2PmZJ6n60SqopUL6WFqjFd9J5Cg9/WbypTDAggEHkHcH4SmxHRuEc3NIKf5SV/AG0so54SkpZFv5HE8UkuGL2PMcdVRnY0k0JwoJubDux8zzJeSdPVcWwCCyfacj2R/8AR9B+E9Dw/RuEQ3FIMf5iW/Am0uUphQAAABwBsB8JtnrFVQX7muOmd3Ii5VlaYaktKmNhye5Pcn1M8463/h46M2Iwqlka7PTUe0p7lB3HpyPdx6nErJrj5lzotZk0c+LH8V0aP5tM0/RPVlPAeKalLxC2koVC6gRcEam4FrH3z1XNOlcLiTetQRm+9azf6lsTKxP4aYEG/hE+hd7fnNCxSTtHo8njel1GJwzQlv2r62ijy3+Kz1augYQsWvoWmxZ722v7PF+/aaTIchbxGxeJAOJqCwA3FJfuIfdtf95a5dk9HDjTRpJTB50gAn3nk/GTJujF/mZQ6jVYna00OBPZ7ttr08xERMyuKXN88qUq9KhSoio9VXYXfQBptf7JnXJs7NdqtOpTNKrRK61JDCzAlSrDkGx7Sqz2gz5jhVSoaTeFW9oBSRuNrNtKnNQ1Bcww7kVHqUPG8a1nYAhdLgbC3a1h6TKjGz0C8/CwEzPU5/5PD/52F/8AZZHyvJaWIxWONZdYWuulSTpB0KS1u54F/IepkUTZrtQ4gsBMV9BTC4hnxdEv4lfVSxQYnTdhoRxe6gcdxJOVZVTxtTF1MSviMtd6SBibU1WwGkA7E83ihZrZ+Br8Tz3CE1/oVKozMq4jFUdWohmRVIALDc3G3ul5luBTDZi9KiNFOphxUKC+nUH03A7bRQs08rsmzpcSjuuwSo6Hf7ptf4ix+Mg4XP6jUsVUq0TR8DVpvf2rBj3HoNxtvMrhdeDoeEt9WOw9M0/84kI3u9l1PwmTi06ZCle6Nzkebri6IrKLAlha9+GI/EWPxk8MDxMVhDSwlLH4aqGNKnUTSqk62FRV0gWI3LA9+8+cDhWw+NwunDjDLWFRWVamsMAoYahawIPe55mNE2bcsI1TH9IZHTqUjWcaqi1q3hsbnw7OwGkcDff3znkeAp4WtSpYmgRXYuExAYlaxIN9RvcEjsRFCzVYDM0r+Jov/V1GptcW9pbXt85K1du8xfT+X0qSYyulJfEw9XEikd9gq7KN+JCwWTvXw61PopetVXWMT46h9R3DD7oBt7MULNJmvUTUatdAikUsMa4JJ3Oq1j6estsFiddKnUNhrRWPkLgH9ZiczFTXiPF/tP6M/rLfe1b8esIGxFZKTUfpFOhhsOVpmoEW7ICXIP1/L0k0RZvbwGnn+aZfWo4XFKUNGiz0DRTxA+htYD6SOB9U2mzy3JaWH1Gmtme2tiSWe192J5NyTIomzhmnT616iVfEq03pqyqabAbG1+QZ8Ybpaii1Q2uo1ZdNR6jFnYeV+w90uIiyTP8A/BqFUV61dxTZGphnFl0kEAALvxa5ubcWlpgcrWi9Z1JJruHa/AOkLtt5CTIkWCjq9KK7XetXenr8TwmcFNV9Q7arA9r2n3iumVao9SnVrUTV/tRSYAPta5BBsbdxYy5iTZFFVT6bpJ9G0AqMKWNMA8lhY6r7nuZJ/otfpH0i51+H4Vvs21auLc3kyJBJFzPL1xFJ6LFgtQaSV5t6XnxXyim5oEj+7tqp/wCkrv8AD8hJsQCox/TFKs9V2L3qoitY2sUOpGG1wQe85p0uviU6r1q1SpSa6szDi1iukKFse5tf1l3EmxRCyzKVw9M00LWLO1yd7sSx3A8zIOF6WVXpu9atV8Ek0lqOCFNrX2AJNvMmXcSAVFPpxUrNVSrVQO2upTBHhs1rEkEE797GcU6SRLrTr4inSJv4SPZBveym2pR6Ay9iTYoq8d09TrPUdi16tHwGsRbTe9xtzOeJ6Ypt4bK9SlUpIKa1KZAYqABZrghviJcRIsFRV6bV6DUXqVXDOHZma73BB22sBsNgJbxEAREQBERAEREAREQBERAEREAREQBERAEREAREQBERAEREAREQBERAEREAREQBERAEREAREQBERAP/2Q=="/>
          <p:cNvSpPr>
            <a:spLocks noChangeAspect="1" noChangeArrowheads="1"/>
          </p:cNvSpPr>
          <p:nvPr/>
        </p:nvSpPr>
        <p:spPr bwMode="auto">
          <a:xfrm>
            <a:off x="120650" y="-741363"/>
            <a:ext cx="1524000" cy="152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/>
          </a:p>
        </p:txBody>
      </p:sp>
      <p:pic>
        <p:nvPicPr>
          <p:cNvPr id="31750" name="Picture 6" descr="http://upload.wikimedia.org/wikipedia/en/a/a7/Burson-marsteller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56992"/>
            <a:ext cx="2381250" cy="1143001"/>
          </a:xfrm>
          <a:prstGeom prst="rect">
            <a:avLst/>
          </a:prstGeom>
          <a:noFill/>
        </p:spPr>
      </p:pic>
      <p:pic>
        <p:nvPicPr>
          <p:cNvPr id="31752" name="Picture 8" descr="http://t3.gstatic.com/images?q=tbn:ANd9GcQ5ag5bnlugN7qG_Aj6o3zhYYTKMSMeol9ZZk7ZaxlfxqvIOO4HW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356992"/>
            <a:ext cx="3489115" cy="936104"/>
          </a:xfrm>
          <a:prstGeom prst="rect">
            <a:avLst/>
          </a:prstGeom>
          <a:noFill/>
        </p:spPr>
      </p:pic>
      <p:sp>
        <p:nvSpPr>
          <p:cNvPr id="31754" name="AutoShape 10" descr="data:image/jpg;base64,/9j/4AAQSkZJRgABAQAAAQABAAD/2wCEAAkGBhQSEBQUExIUFBUSFhgXFRcWGBYYGhMaHxgXFRwZFxMbHSYqHhomGRkXHy8sJCcpLDgsFh4xNTwwNSYrOCkBCQoKDgwOGg8PGjUcHxwpLikpKTU1KSwsKTUtKTEuKSksNS0sLCksKTMpLCwpMCwpKSwpNSwsKi0pKSwpLiwsNf/AABEIAE0AjwMBIgACEQEDEQH/xAAbAAEAAgMBAQAAAAAAAAAAAAAABAUBAgMGB//EAD0QAAIBAgUBBgIFCQkAAAAAAAECEQADBBIhMUFRBRNhcYGRIjIGFEKh8AcVJENSdIKxsyM1U2KywcLR8f/EABcBAQEBAQAAAAAAAAAAAAAAAAABAwL/xAAfEQEBAAICAQUAAAAAAAAAAAAAEQEhAjFxAzJhkcH/2gAMAwEAAhEDEQA/APuNKUoFKUoFKUoME1GxGOVWVZl2+VRqxHJjgDknTbrUX6SdtDC4drpXM2i20G9y4xCog82I9JrHYPZTWrea62e/dhrz9W/ZXpbXZR013JqzVRZr4iKxdYgaCfCtpoaio+ExqXJynVTDKdGQ9GXj8RUmqL6SYBwv1jDj9IsAlRxfTdrLdQ3HRgCOaseyO00xFi3etmUuqGXyPBHUbelWaqfCZSlKilKUoFKUoFKUoFKUoFKUoPIfSlu87S7Nsn5c96+R1NtAF9i5PoK9Fiu17Nohbl61bJEgO6qSNpAJGlee+l691juzsSflW69hz075YUnwzqB/FXqXsK26qfMA1py64+P1xjvKv7KxwuO+W/auqIgW2Vsu+8fjSrSqbC2guPuwAP0ezsAP1uI6Vc1jx9PHp4mPP27tYIryX5PjkGNsfZw+Muqg6K2W6B7sa9azV5P8naZrWJxPGLxV26nigItqfUIT61tx9uXOe8PW1msVms3RSlKBSlKBSlKBSlKBSlKCB212SmJsPZuTluCJG6ncMp4YEAjyqL2JjnjucRpftiCdhfUaC6nnpI3BkbQTc1xv4VX+YAwZHUHqDwfKrdRFbY/vC7+7Wf6uIq3qnw6xj7v7tZ/q4ira4kiJPoY+8VeRhR/SC498HC2CQXGW/dH6i2dwDzdYaKOJzHibjB4RbVtLaKFS2oVQOABAHtW1nDKghQABwBXUVM51ApSlRSlKUClKUGjXANyB50N0aGRB2PXyNV+OU9/aYqWQLcBgTkY5MrFeRAceGb2i3EZsPZY2spS6jlFX5VDnZN9oMb1YlXJujXUab+HnWWvADMSI3mdPeqvGWs1jEkIT3ivAgy/9nk+UjkiBWuIBX6uxUtbUEOAslZQBWKdAQQYGmbzpBa98ImRHWdPes5+OtUv5vH1e7bZD3d1zCAGVRmAICgabs2m01jAWbnf2zdVsy2rqFo0MPaAaRoC+UtEz7VYVeTWovAkgEEjcA7edVWEzjEFyrZbymdG+EoYUsDtmUkeOVajdn4dkxGZkOVnvhSFIylrgaX6qwAg7AjxEIVZjB5cQ94sIa0iR0yvcYknp8f3VMD1E7bUHDXp/wrn+g1C7Qts9lFtj4lQXF0aMyBWVZHJaNOk07Fu94LEkCdpIE1tmqi7csPeW1kT4ilzR1+XNbIysfsknSTzUnEL3mHW2FcC6Mhz5gyjKZzNuG0ietSFWbXI350FO81jT8c1TYm017DW1cMtwsuuU/BcSSHjhc6g+R8az2WrG/cuPbKM9qyWB1CkG9KBhoYBXbrSFW4viJkQdjIg8b1lrkbkDz0qgtYcjBWR3bDLctsVymVAvBico6DWpfajZ0tMEYhbyH5WkAEy2UiY9NqQq1Z4EmiXARIIIOxFVnaF4stpwjsi3JdcpzFYZQ2Q6mGgx014rp2TYytdIGVHfMoiPsqGIXgFgT9/NIO9/FEMqqpZmBO4AABAJk+LCt8ViAiFiJjgckkAD3IpewavGYAxt4eoro9oEEEAgiCCJBG2oqK44TFZiwKlWQiRIO4kEEVxu9rILmQzmzKvnmEz5Dn061KsYZUEKAJ1PiepPNYOEUmSqz1gTxz/CvsOlXQXr+XL/AJmC+80w+IzoGA3ra9YDCGAI8fespZAAAAAGgA4FQRcB2kt3YEQoJBiRJIAI9J6a13F8FyvKhW9yw/4ms28Oq6hQDAGg4Gw8hJrfIJmBJABPWJj+Z96CJcvZnNvJmAy5ySABOo052/8Aa3x2NWyhdthHr+N66NhFLBiBmGx55/7Pua6NbBiQDGo8OKo5XsSFQuT8KqWJHQCZHpTD3GIlly9BIPQ8e1dFtACABAERxHSK0sYVUEKAB4VAtX8xYfsNlPsD/vUf84/HGU5c/d5pHzdMu8eNTBbAmANdT48Vy+pJnz5Rm6/d7+NVGuMxgtgEgkEgacaEyfARrW+Gvh0DDY6/g1u1sGJ1jUeBrNu2FACgADQAaAelRUbAYvvEDZSs7A/z2rfB4rPm0KlWKkHceY4ka+RFb2cOqCFAUbwKWMMqTlAEmTHJpof/2Q=="/>
          <p:cNvSpPr>
            <a:spLocks noChangeAspect="1" noChangeArrowheads="1"/>
          </p:cNvSpPr>
          <p:nvPr/>
        </p:nvSpPr>
        <p:spPr bwMode="auto">
          <a:xfrm>
            <a:off x="120650" y="-360363"/>
            <a:ext cx="1362075" cy="733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/>
          </a:p>
        </p:txBody>
      </p:sp>
      <p:sp>
        <p:nvSpPr>
          <p:cNvPr id="31756" name="AutoShape 12" descr="data:image/jpg;base64,/9j/4AAQSkZJRgABAQAAAQABAAD/2wCEAAkGBhQQERQUExIWFBQUERcVFhgYFxsSHBwZHxwVGhocFxgcHyYqFxkjHhgkHzAsLycrLC0uHCQxNTAtNSYuLCwBCQoKBQUFDQUFDSkYEhgpKSkpKSkpKSkpKSkpKSkpKSkpKSkpKSkpKSkpKSkpKSkpKSkpKSkpKSkpKSkpKSkpKf/AABEIADsAbAMBIgACEQEDEQH/xAAbAAACAwEBAQAAAAAAAAAAAAAABQEEBgMCB//EADIQAAICAQMCBQIEBQUAAAAAAAECAxEABBIhBTETIkFRYTJCBgcUcXKBgpGzIzVSscH/xAAUAQEAAAAAAAAAAAAAAAAAAAAA/8QAFBEBAAAAAAAAAAAAAAAAAAAAAP/aAAwDAQACEQMRAD8A+44YYYBhhhgV9frkgieWRgkcaF3Y9goFk4q6QkupAmn3RqwuKAErtQ8gzEfVKRyR9K9uSCxX/jxvEOh0x+jUdQjEg90jDzEH3BaMX8Xlr8R/jHT6USRnVaePUiIlEmfaNxB2Fq5233wH/hCqoV7Yl6uJdKDPDukRBcsNliUFktCT2kA529mquDRy3+Gta82lhklaJpHiVmMJ3RkkfYfUYyIwOOi1qTIkkbB0dQyMOxUiwRnfMl+X7bP1mmH06XXypGO1RuFlVR8AyED4AzW4BhhhgGGGGAYYYYBhhhgZX8fQFYoNSF3fotXHqGABJ8OmSUgDk7Ucv/TmkicOAykFSAQQbBB5BBHcZ0dLFYn6Z0t9J/px+fT7vIhPmiH/ABQn6oh6A8r2FigApflp/tmm/hf/ACSZop5wilmIVVBJJNAACySfQULzN/ls1dM038Lf5JMvdS6Y+rOyXyae/NGDbS+u1yPpi45ANt2NCwQofl9CTDNqSpU63VSakAiiI2pYr/dEDf1ZqsgLWTgGGGGAYYYYHkSA3z274Fx7jjEOi6VKAUbYF/TNEWFEsxY05NWLDEkdrJr3yH6TI2lljKrvOlWAeawSFYWTXAs/OA+aUAgEgE9rNX68e+et498QdZ6M8zSClKyxqqOTTQupbzIK577hVHctHg8cusdBlleVo9oEsaowJI3baZDwOKJZT7g/GBpNwzyJAexBo0a5o4sm0Eh1KSitqhkr12MASf33qpqvTv6Zw6F0p4JJC1ESWRR5WpJWA7cgiTdfcGx2rAn8GdLfSaKGCWvERWsKdw5diKPqKOOnlAFkgD3PA/vinUxsdVvRQduldbPA3F0KqT352k9uP55TboMh0xh3LYnV0erpd6uTtNiwb45B/Y4Gj3ZBce+IdR0uY6aKNAoeFVI8xYF4wNgvvtau55HqDec+vdCknMxj2jxdMYWskbhtkMfYcFXb+zN8YGiLj3yd2JOq9JaX9VQX/W0fgrZrzVN9XHC+cZ11OmkdYTsXdFMrVu9ArAkGuDzgNGlAqyBZoWas+w9znoHEHVulSTFxtVhJEigluYnUsdymue4Iqja88Hh7XxgU+mxyKlSm2vk3YPAsgfapPNemeOlxSqT4rWaHrYLc7ioobVPFCzX/AGxrCsBbooJxKxeQGPz0oHPLIVs/ABGeoIZhM5ZrjJYqOPXw6FV9u1vX7/jGFZNYC9IpfGJLgxkkhexHAAF1yCbPuD7g+WyoILWbBYbf2of+3nasKwKHS4pFSpSS/wBxvgmhZUfapPIHpk6FZtjeKV3bjtI5AB5AI4+kmvmvnL1YVgUumxuEAksv6ksGs8WRwKBPp6ZyEEw06KWuYJGHIO2yNu+mrgnn0xlWTgLkgl8DbuqQ35rBItuOa5YKauqJGc00+o/TyqZF8ZvF8NhwBe7w+44rj3/njSsmsBZNBL4CqrHxRss2OSKvd8H1rn2xgGOe6yKwP//Z"/>
          <p:cNvSpPr>
            <a:spLocks noChangeAspect="1" noChangeArrowheads="1"/>
          </p:cNvSpPr>
          <p:nvPr/>
        </p:nvSpPr>
        <p:spPr bwMode="auto">
          <a:xfrm>
            <a:off x="120650" y="-276225"/>
            <a:ext cx="10287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/>
          </a:p>
        </p:txBody>
      </p:sp>
      <p:pic>
        <p:nvPicPr>
          <p:cNvPr id="31758" name="Picture 14" descr="http://mrifinanciera.com/webimages/LOGO_Guiomar_Jaramillo_Comunicaciones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869160"/>
            <a:ext cx="2319388" cy="1271370"/>
          </a:xfrm>
          <a:prstGeom prst="rect">
            <a:avLst/>
          </a:prstGeom>
          <a:noFill/>
        </p:spPr>
      </p:pic>
      <p:pic>
        <p:nvPicPr>
          <p:cNvPr id="31760" name="Picture 16" descr="http://static.flickr.com/78/181984460_24adebb155_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65018" y="4797152"/>
            <a:ext cx="2468846" cy="1296144"/>
          </a:xfrm>
          <a:prstGeom prst="rect">
            <a:avLst/>
          </a:prstGeom>
          <a:noFill/>
        </p:spPr>
      </p:pic>
      <p:sp>
        <p:nvSpPr>
          <p:cNvPr id="31762" name="AutoShape 18" descr="data:image/jpg;base64,/9j/4AAQSkZJRgABAQAAAQABAAD/2wCEAAkGBhQQEBUPERIVFRUVFh8SFRQXFiMVFRYRFBcbFRYcGhkXHiYeHBomGRIVHy8hIycqLyw4Fx4xNTIqNyYrLCkBCQoKDgwOGg8PGiolHBwuLC00LCowLSktLCwpKSwsNDQsMS8qLCwxLC0sLCwsLDAsNS0pKSksLCwpLDU0NSwvKf/AABEIAEEA4QMBIgACEQEDEQH/xAAcAAEAAQUBAQAAAAAAAAAAAAAABgIDBQcIBAH/xABGEAABAwIEAgYFBQwLAAAAAAABAAIDBBEFEiExBkEHEyIyUWEIcYGRsSMzQlSSFBg1RFJTgoOzwdLwFzRDYnJzk5ShwtH/xAAZAQEBAQEBAQAAAAAAAAAAAAAAAQIDBAX/xAAsEQEAAgECAwMNAAAAAAAAAAAAARECEiEDMVFBYXIEIjI0cYGSscHS4fDx/9oADAMBAAIRAxEAPwDeKIvDjGOQUcfXVMrImbZnm1z4Abk+QuixEztD3ItNcS+kZCy7KGAyn85L2GA6bMHadz5t9q1ljvS3iVWTmqXRtP0IfkmjUkat7R3tqTsFFqubqPFcep6RuaonjiBBIzvDbhu+UE3duNBfcKIYl034XDcCd0ptcCNhcCddLkAX0/5XLs0znuLnuLnE3Libkk6kknUlUIXDf+IeknTtt1FHK/e/WSNit4Wyh9+fh7VGqv0jq12YR09Oy98pOd7mg7fSAJHqt5LUqJRqT+r6csVkFhO1nO7Img+8grF1PSnikjS11dNY/kkMOmu7QCNvFRREo1SzbuNq8/j1V/uH/wASx9Vis0ri+WaR7ju5zy5xsLC5JvsF5ESiMsom7VmUncn3qkuJ3XxFUmZnmKoPPiVSiJdLgncNnH3r2UXENTACIamaO+pySuZcja+Ui6x6KVDWrKqtnGcc17dRXVX+u8/Fyyjel3FR+PSe0NP/AFUPRKNU9Wx6bp9xRpBc+F4G4dEBf1ltj7lnaD0k6gO+Xo4XtttG90Zvprd2cW30t7VptEo1OicO9I2jeGianniJPay5ZGN13vcOOlj3fepRhnS9hdRYNq2MJOUCUGPX1uFgPO65ORC46O3aSsZKwSRPa9h2cxwc02NtC3Q6gq8uJqDFJad2eCWSJxFi5jywkb2JaRpoPcp3gHTtiNMQJXsqWcxKO1a42eyxvYHe412KGzp5FrThjp6oarKyfNSyE2s85ovL5QAW9oH71siGZr2h7HBzXAOa4G4LTqCCNCLc0snGY3VoiKso3x/xi3CqJ9U4Bzz2ImG9nSkEgG2wsCT6lyzxRxbUYlMZ6mQuJJLWC4jjB5MbfQWA8zbUldC9OvD8tXhd4WlxglE7mgXcWBjmOsPIPv7CuYVGr2ERFWRERAQIvRQShsjSdr2J8AdL+sXv7FJmotvh4xlnGMzUTPPotPiLe8CPWLKhe7FN2jcBtmuLsxcMx1uPO4t5LwqYTqi3TyjhxwuJOEdi6yme5pe1ji1vecASB6zsFaUoxLHizD6Ongnc35Obr42PLQXSTPHbA0JMWQa30soutOCuGFz3BjGlzjoGgXJPkAksRY4tcC1wNiCLEEciDss3wVJG2qzSPDHCN/VF0joYzOWkMbJJGQ5rDcgkEcgSASV7ekitZNVxujdG4imiZIYnmVnXMZlcBI4lz7WAuSToNSgiirMLh9E6AOOnI2sfUbj3qhTnFOJoX4RGxrr1UjY6OZttqaje6SM/pZ4B+pKCDK4yMFrnZrEWsLHW++uwt5q2pNwu5klLWUhljjkmERj614jY7qpMzhnd2QbG+pF9UEZVcMJe4MaLlxDQPEk2Cpc2xI8NNNQr+HVJimjlDi0se1+Zps4ZSDcEc9EFWJYdJTyvglblfG4scP7zSWmx5i4Oq8qlPSFK6WrkqTVMnZLI90IbL1rmQFxcwFp+bFndw2IsdPGLILzKR7mOkDHFje84NJa2+1zsFZWyOBsQgho9ZohdtQKhstQ9jmufCWQiOAOEcgdpclrtd8tgTrdB9AVUkRaS1wII3BFiPYVlOEqww1sModE0tdcGYkR3sd3N1b4Bw7psdLXXu46dG6aN7JnSPdEOtaaj7rETw5zQxs474yBjudsxFzZBGlOejrpTqMLkbG53WUriA+J1zkbfV0evZdYnTY+F7EQZenDsOkqJWQQsL5HuytaNSXH+d0XGZiXV39KuGfXGfYf/AAr4tXfe5VH1uP3ORc7y/Y/L16eD3/FH2t/LVPHfQRDWPfU0bxBK67jGR8i93qGrLm97XGuy2si6PJE0474m4FrMOeW1MDmjlI0Zo3AW1DxpzG9jrqAsAu4Xxhws4Ag7gi4KiOPdE2G1l3PpWsef7SImJ173Js3sk6nVzSpu15suTEW98U9GxhN6asc0XOkrM1hyF2kfBRDEugLE4rZGQzXv83KG2tbfrcm9+V9uSWmlrdVxSFpDhuP55rM13A9fAM0tFUNBNrmJ1r77gLDzU7mHK9paRuHDKfcU2k87Gb5TBNUOebuN7aDkAPIDTmra+2XxIiuRllOU3lNyIiKsiIiAiIgIiICIiAiL0U2HSy/NxPf/AIWl3wCLVrF18Uow7oyxKoLeroZrOFw57erba175pCBt5qWYV6PFfJlM8kEAN7jMZHtte2jBlN7DZ3P2KWumWq1U1pJsASSuhMI9HKlYQ6oqJZbAXa20TS7S+urrbjkdd1sDAuBaGh/q1LGw/lWzv5HvvJda4HNCo7Zc48I9D9fiFn9X1EX52Xs31scrO87nyA0Oq31wH0X0uEgujvLM4WdM8DNl8Ggd0eO9/FTFEo1dBERVkREQEREBERB8srUtGx+rmNd62g/FXkQR+o6P8Oe0tdQUuoIJELWmxFtHNAIPmDdYl/QxhJ/Eh7JZR8JFNkUprVl1azd6PuGH6wP1o/e1eaq9HWgcLRy1DDfcva8W8LZB8VtVEonKZm2nj6NtL9bn+y1Un0bKb65N9hq3GsVjvFNLQtzVVRHFpcBx7TgL91o7R2OwQuZ/jWP3tlN9cm+w1R/i7onwzC4+sqq+fMe5ExjDK/W3ZaSNN9SQNFf419IOSS8WGtMbdjPIAXkad1huG89Tc67ArUNZWSTyGSV75HuNy5zi5xPmTqjUbLMpGY5b5b6X1NuV7c1Qs5h3A9dUfM0c7tL36sgWO2rgApxgXo9V01nVL4qdt9RfrZLWuDlZ2d9O/ffTxWzpmWq1I+GOj6txE3poHFnOV3Yj3t3nWBPkLnQ6LoDhnoSw+jIe+P7pkH0prOZfXaPu7HnfYHdT6OMNAa0AAaAAWAHkAhtHe1nwZ0E0tGWzVJ+6ZRqARlha4G4IZ9Lb6RI30Wy4oGt0a0N9Qt8FWiUk5TOz5ZfURVBERAREQEREBERAREQEREBERAREQEREBc49NX4Wl/y2fswiLlxeUe19DyD0s/D9YQOj/f8A+Lofox/BkH6f7Z6IuePp+56+P6vj4o+UtgnZVIi9L4giIgIiICIiAiIgIiICIiD/2Q=="/>
          <p:cNvSpPr>
            <a:spLocks noChangeAspect="1" noChangeArrowheads="1"/>
          </p:cNvSpPr>
          <p:nvPr/>
        </p:nvSpPr>
        <p:spPr bwMode="auto">
          <a:xfrm>
            <a:off x="120650" y="-444500"/>
            <a:ext cx="2143125" cy="619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/>
          </a:p>
        </p:txBody>
      </p:sp>
      <p:sp>
        <p:nvSpPr>
          <p:cNvPr id="31764" name="AutoShape 20" descr="data:image/jpg;base64,/9j/4AAQSkZJRgABAQAAAQABAAD/2wCEAAkGBhQQEBUPERIVFRUVFh8SFRQXFiMVFRYRFBcbFRYcGhkXHiYeHBomGRIVHy8hIycqLyw4Fx4xNTIqNyYrLCkBCQoKDgwOGg8PGiolHBwuLC00LCowLSktLCwpKSwsNDQsMS8qLCwxLC0sLCwsLDAsNS0pKSksLCwpLDU0NSwvKf/AABEIAEEA4QMBIgACEQEDEQH/xAAcAAEAAQUBAQAAAAAAAAAAAAAABgIDBQcIBAH/xABGEAABAwIEAgYFBQwLAAAAAAABAAIDBBEFEiExBkEHEyIyUWEIcYGRsSMzQlSSFBg1RFJTgoOzwdLwFzRDYnJzk5ShwtH/xAAZAQEBAQEBAQAAAAAAAAAAAAAAAQIDBAX/xAAsEQEAAgECAwMNAAAAAAAAAAAAARECEiEDMVFBYXIEIjI0cYGSscHS4fDx/9oADAMBAAIRAxEAPwDeKIvDjGOQUcfXVMrImbZnm1z4Abk+QuixEztD3ItNcS+kZCy7KGAyn85L2GA6bMHadz5t9q1ljvS3iVWTmqXRtP0IfkmjUkat7R3tqTsFFqubqPFcep6RuaonjiBBIzvDbhu+UE3duNBfcKIYl034XDcCd0ptcCNhcCddLkAX0/5XLs0znuLnuLnE3Libkk6kknUlUIXDf+IeknTtt1FHK/e/WSNit4Wyh9+fh7VGqv0jq12YR09Oy98pOd7mg7fSAJHqt5LUqJRqT+r6csVkFhO1nO7Img+8grF1PSnikjS11dNY/kkMOmu7QCNvFRREo1SzbuNq8/j1V/uH/wASx9Vis0ri+WaR7ju5zy5xsLC5JvsF5ESiMsom7VmUncn3qkuJ3XxFUmZnmKoPPiVSiJdLgncNnH3r2UXENTACIamaO+pySuZcja+Ui6x6KVDWrKqtnGcc17dRXVX+u8/Fyyjel3FR+PSe0NP/AFUPRKNU9Wx6bp9xRpBc+F4G4dEBf1ltj7lnaD0k6gO+Xo4XtttG90Zvprd2cW30t7VptEo1OicO9I2jeGianniJPay5ZGN13vcOOlj3fepRhnS9hdRYNq2MJOUCUGPX1uFgPO65ORC46O3aSsZKwSRPa9h2cxwc02NtC3Q6gq8uJqDFJad2eCWSJxFi5jywkb2JaRpoPcp3gHTtiNMQJXsqWcxKO1a42eyxvYHe412KGzp5FrThjp6oarKyfNSyE2s85ovL5QAW9oH71siGZr2h7HBzXAOa4G4LTqCCNCLc0snGY3VoiKso3x/xi3CqJ9U4Bzz2ImG9nSkEgG2wsCT6lyzxRxbUYlMZ6mQuJJLWC4jjB5MbfQWA8zbUldC9OvD8tXhd4WlxglE7mgXcWBjmOsPIPv7CuYVGr2ERFWRERAQIvRQShsjSdr2J8AdL+sXv7FJmotvh4xlnGMzUTPPotPiLe8CPWLKhe7FN2jcBtmuLsxcMx1uPO4t5LwqYTqi3TyjhxwuJOEdi6yme5pe1ji1vecASB6zsFaUoxLHizD6Ongnc35Obr42PLQXSTPHbA0JMWQa30soutOCuGFz3BjGlzjoGgXJPkAksRY4tcC1wNiCLEEciDss3wVJG2qzSPDHCN/VF0joYzOWkMbJJGQ5rDcgkEcgSASV7ekitZNVxujdG4imiZIYnmVnXMZlcBI4lz7WAuSToNSgiirMLh9E6AOOnI2sfUbj3qhTnFOJoX4RGxrr1UjY6OZttqaje6SM/pZ4B+pKCDK4yMFrnZrEWsLHW++uwt5q2pNwu5klLWUhljjkmERj614jY7qpMzhnd2QbG+pF9UEZVcMJe4MaLlxDQPEk2Cpc2xI8NNNQr+HVJimjlDi0se1+Zps4ZSDcEc9EFWJYdJTyvglblfG4scP7zSWmx5i4Oq8qlPSFK6WrkqTVMnZLI90IbL1rmQFxcwFp+bFndw2IsdPGLILzKR7mOkDHFje84NJa2+1zsFZWyOBsQgho9ZohdtQKhstQ9jmufCWQiOAOEcgdpclrtd8tgTrdB9AVUkRaS1wII3BFiPYVlOEqww1sModE0tdcGYkR3sd3N1b4Bw7psdLXXu46dG6aN7JnSPdEOtaaj7rETw5zQxs474yBjudsxFzZBGlOejrpTqMLkbG53WUriA+J1zkbfV0evZdYnTY+F7EQZenDsOkqJWQQsL5HuytaNSXH+d0XGZiXV39KuGfXGfYf/AAr4tXfe5VH1uP3ORc7y/Y/L16eD3/FH2t/LVPHfQRDWPfU0bxBK67jGR8i93qGrLm97XGuy2si6PJE0474m4FrMOeW1MDmjlI0Zo3AW1DxpzG9jrqAsAu4Xxhws4Ag7gi4KiOPdE2G1l3PpWsef7SImJ173Js3sk6nVzSpu15suTEW98U9GxhN6asc0XOkrM1hyF2kfBRDEugLE4rZGQzXv83KG2tbfrcm9+V9uSWmlrdVxSFpDhuP55rM13A9fAM0tFUNBNrmJ1r77gLDzU7mHK9paRuHDKfcU2k87Gb5TBNUOebuN7aDkAPIDTmra+2XxIiuRllOU3lNyIiKsiIiAiIgIiICIiAiL0U2HSy/NxPf/AIWl3wCLVrF18Uow7oyxKoLeroZrOFw57erba175pCBt5qWYV6PFfJlM8kEAN7jMZHtte2jBlN7DZ3P2KWumWq1U1pJsASSuhMI9HKlYQ6oqJZbAXa20TS7S+urrbjkdd1sDAuBaGh/q1LGw/lWzv5HvvJda4HNCo7Zc48I9D9fiFn9X1EX52Xs31scrO87nyA0Oq31wH0X0uEgujvLM4WdM8DNl8Ggd0eO9/FTFEo1dBERVkREQEREBERB8srUtGx+rmNd62g/FXkQR+o6P8Oe0tdQUuoIJELWmxFtHNAIPmDdYl/QxhJ/Eh7JZR8JFNkUprVl1azd6PuGH6wP1o/e1eaq9HWgcLRy1DDfcva8W8LZB8VtVEonKZm2nj6NtL9bn+y1Un0bKb65N9hq3GsVjvFNLQtzVVRHFpcBx7TgL91o7R2OwQuZ/jWP3tlN9cm+w1R/i7onwzC4+sqq+fMe5ExjDK/W3ZaSNN9SQNFf419IOSS8WGtMbdjPIAXkad1huG89Tc67ArUNZWSTyGSV75HuNy5zi5xPmTqjUbLMpGY5b5b6X1NuV7c1Qs5h3A9dUfM0c7tL36sgWO2rgApxgXo9V01nVL4qdt9RfrZLWuDlZ2d9O/ffTxWzpmWq1I+GOj6txE3poHFnOV3Yj3t3nWBPkLnQ6LoDhnoSw+jIe+P7pkH0prOZfXaPu7HnfYHdT6OMNAa0AAaAAWAHkAhtHe1nwZ0E0tGWzVJ+6ZRqARlha4G4IZ9Lb6RI30Wy4oGt0a0N9Qt8FWiUk5TOz5ZfURVBERAREQEREBERAREQEREBERAREQEREBc49NX4Wl/y2fswiLlxeUe19DyD0s/D9YQOj/f8A+Lofox/BkH6f7Z6IuePp+56+P6vj4o+UtgnZVIi9L4giIgIiICIiAiIgIiICIiD/2Q=="/>
          <p:cNvSpPr>
            <a:spLocks noChangeAspect="1" noChangeArrowheads="1"/>
          </p:cNvSpPr>
          <p:nvPr/>
        </p:nvSpPr>
        <p:spPr bwMode="auto">
          <a:xfrm>
            <a:off x="120650" y="-444500"/>
            <a:ext cx="2143125" cy="619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/>
          </a:p>
        </p:txBody>
      </p:sp>
      <p:pic>
        <p:nvPicPr>
          <p:cNvPr id="31766" name="Picture 22" descr="http://www.colombianproductions.com/relacionespublicas/publicidad/gravitas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59" y="5085184"/>
            <a:ext cx="2933687" cy="853059"/>
          </a:xfrm>
          <a:prstGeom prst="rect">
            <a:avLst/>
          </a:prstGeom>
          <a:noFill/>
        </p:spPr>
      </p:pic>
      <p:sp>
        <p:nvSpPr>
          <p:cNvPr id="31768" name="AutoShape 24" descr="data:image/jpg;base64,/9j/4AAQSkZJRgABAQAAAQABAAD/2wCEAAkGBhQQERUUERQUFBUWFB0YFRgYFBkVGBgaGhYVFxoYGBgXHCceHxolGRgcIjIgIycpLC0sFyAxNTAqNSYrLCkBCQoKDgwOGg8PGjQkHyQ0LioqLywvLTQsMyw0KTYsLDUvLCkuLCwsLSksMS8sKS0sLCwsKiwsLCosLCwsLCwsKf/AABEIAIQAoAMBIgACEQEDEQH/xAAcAAABBQEBAQAAAAAAAAAAAAAAAQQFBgcDAgj/xABBEAACAQIDBAYFCQcFAQEAAAABAgMAEQQSIQUxQVEGEyIyYYEUUnGR0QcjQlNykpOhsRU1YrLBwvAkM3OC4TQW/8QAGgEBAAMBAQEAAAAAAAAAAAAAAAIEBQEDBv/EAC4RAAIBAgQEBgEEAwAAAAAAAAABAgMRBBIhMQUTQVEUImFxofAyM4Gx0SORwf/aAAwDAQACEQMRAD8A1jFQq+JIckARAgZymuZhwI4U4xJ6qIJESWc5UuS2+9zc62AufKuMuFSTFMHVWtCtri/02pIsGk7sSAY4/m4xuFx3mFvYF8jQDnZchsY2N2jOUk/SX6LeY/MGoeFFGGEgdxLY5fnCczZjYZSdb7rWp/iMIuGdZUGVb5ZNTuJFm15N+tRkJh9GFsvX2OXL/uZrm3d1/wDKAeHFurygd93jVb6hSY7k25AXNPBsKM9/O7cWLtfysdPYKYGJzJI4F3jkjcgcfmrMB42J91Ske2ISt+sUcwTYjwIOt6AjMfK0avEzFu4yMT2ivWKCrEbyOfEGrAKrm0n6wPNuQBUQnTN84rM2vDT8qlJduwqCesQ2B0DAk+A8aA47Sld2yxHWMdY38R+inmLn3VI4XECRFZdzC4qOwuxlZc0q3kbtMbkanhoeA08q9YACGVofontxez6S+R186ANs4xo2iK69osw5qqnN+R/Kn7TqEzk9m2a/ha96ZzdrFIPViY/eZV/pTVIWzejkdhWz34GO91T7+nsFAcoNpSFXG6R5sq31yhkDAn2LrbnT0bCjPezs3Fi7ZvKx0pli4iMQ7ILshjltxYZXRgPG36VJx7YhK5usUcwSAR4EHW9ARe0JXRXhZmbuMjXsxUyBSpI4jnyNe8aphYojMVeKQlSxbLlXRgTqNTauG0h1waWxCdhEJ0LDrVLNztyrr1YhE0bd9o2KOSSXUA6En6S8vOgO2BwcWRGDMXyg/wC6x1y3PZzflTWBDHh4pVd85y3BcsHu1rZSf0pxgZ8MESxiD5ANMua5UD33ppsyERLDI/aRlAuST1THTS+gU7r8D7aAmdpzHKEXvSHKPAfSbyX87Uuy5iVKN34zlbxtubzFNYsKuJZpHGZAckep3A9ptOZ09i0kmGXDSK6DKjHJILmwuew2vjp50BK5Re/GlRQN2g91Vnajy4jGjDJK8KJD1sjR2DsS2VVuQbAb6kNobdjwaosrOxINrKXchAMzkKNw3k+NTcHp3Z5KqtW9l1JdkB0OteVhA3AD2AVG47pFFCkcjMxWUgR5FLliVLCwUX1Apvs/phh53RI2e7glbxsoJXvLmItmHEVzJK17HebC9r6k2Ixv57/Gub4RCblVJ5lQT77VHS9JYVLAs11mWE9k997FR7NRrXPavSyDDOUlL5ggc5Y2YBSSMxIGguKZJPoHVgtWyZKA6HdXj0dfVHuFRuLx59Iw6iXKJA5yZMwkAUEdv6Nr38a6QbdjkneBCxZO8QhyA2Byl7WzWN7Uys7nRJ15KDfy3VC7P6XQTyiKMuWbNlJRgrBNCVYixF+PhXaHb0csksUZbNGDmbISgItcBtxYXGl664SW6OKrB6pkpkF78edLlqCwO30jwcU0splDAAMIyrSMxIAEYubnlXf/APTQ+jnEZm6tbhuycykNlIK2uCDwrmSXYKrHv6krkF78a8NhEJuVUnmVBPvqP2d0hinEhRmHVHt51KFdM1yGF7W1vSbL6Sw4jNkLDKoc50Kdg3s4zb1Njr4UcJK+mwVSLtZ7ko0YO/WkZAd9qY7I22mKUtHnyg6FkKZgRcFbjUeIphhMY52lPGWJRcPGwW+gJY3I8a7kevoOYrJrqTno6+qPcKDGLWsLcrae6oaTpCVxy4bKcrRF82Vj2s2mu7LbjzsKjNsdIElxWGiiZ7pi8rmzBTaN8yhtzEEi4rqpSb+SMq0Uv3sW6NQBYWA8KGQEWOv51C4/pbBBIY3L5hlDWRmVS5soLAWBPKpsGoOLWrJxnGTsmVfascuHxgxMcLzo8PVOqWzqVbMpAJAIO6ue3YphNFiEgkkDYZ4mRcpZGezC9za19CeFqthFJavRVNtPQ83R3131KkNiypFs2PKWMMimW2oUdU4JPgCbU22NseZHwZaNhkmxLPe3ZDlspOvGrtRXedK1vvX+yPh43v8Aen9FFx+y5ziZEELlZMbDOJBbIERUzXN7g9ndbjTnpJsqWSXFlI2YPgRGhFu0/WE5RrvsauNFOc7p22Hh42avv9/6V3EYGQ4jAsEOWNJA59UmJAL+YNedhwSRT4mJ4nyyStKkumQhlUW33zA8LcKslJeo8x2t93uS5Sve/wBtYo3RrZ86TYRZIHQYeKWNnNsrFiCCtjexty41KdHYZYjiIXicXllkWTTI4drgA3vm13W+jVmoqUqrl0IxoKNrP7axS49lTJgMF80xfDyI7xi2YgZwQNbEjNe1JLsiZtnYodUwknmaRY9MwBdLA2NgbLffV1opzn83+bnPDx79LfFirjZEjvtEZSomRVjY7mPUsunsOlNeiuzWQuzwTLbDrGetkLM7C5ZEUm2TkfGrkaSnOdmjvIjdPsV7odBIiSKySRwh/wDTrLbrFSwJU2J7Ia4F9bU1xTy4faEsy4aaZHhRQY8u9SSR2mHOrZRUeZ5m7bkuV5VFPYgWwjnaKS5Dk9EKk8AxkDZT42qBw+zZ1njjMD5Y9oPMZdMhRw9iNb/S100tV8orsarXT0OSoKWt+t/v+ih7e2bP1uJRIHkE00EiutsoCFAwOt7i27xq5elt13V9W+XJm6zTJfNbJvvm47qdUXrkqmZJNbEoUsjbT3PVNNo4LrUtcqeBBIsfLhTukNQTtqj1aTVmUXFdbGxV2cEfxHXxGu6uXpT+u33j8atfSCKMx3fQjukb78gONU+tahNVI3sYeIg6UrJnX0p/Xb7x+NL6U/rt94/GuNFe+Vdivmfc6+lP67/ePxp5HsdsXh3tI6SK3YYO3qjQ2PdP/tR1Wbop3H+3/aKr4h5IZluWMOuZPLLZmXY2XEQu0cjyqymxHWP79+o8a4HaUv1sv4j/ABrRvlDwsBgzyHLKNIiO8x9W3Ff0vWYmtTCVI16eZxMbG0pYeplUrr3HH7Tl+tl/Ef40ftOX62X8R/jTairWSPYo8yfccjacv1sv4j/GrZsbYcmNwJZJpVmWRsp6x7MLL2W13cjw99UqtS+TT/5D/wArfotZ/EP8dLNFa3RqcLvVrZZPSzMuxOLxETskkkyspsymR7g+/wDOuX7Vm+tl/Ff41ovyo4TD9WrscuI3R2Fy44hh6o58D7qzCpYaca0M2U7iqcqFRxzX/cdftWb62X8V/jR+1ZvrZfxX+NNaKs5I9ipnl3HX7Vm+ul/Ff41rvydys+AjLMzHM+pJJ754nWsYrZPk2/d8f2n/AJzWbxKKVJWXU1uFSbqu76FppvjscsSFmPsHEnkKMbjliQs3kOJPIVTcfj2mbM3kOQrKoUHUfobWIxCpKy3Ex+PaZszeQ4AcqbUtJWskoqyMSUnJ3YUUUV04FSmD29Hg8O7vqS9kUb2OUaezxqB2ltFYEzNqdyrxJ+HjVRkxzTMWc3PDkByFTWH52j2POWK5Gsdx3tfa0mJkMkpuTuA3KOQHL9aY0UVpxioLLHYxZzc25SeoUUUVIgAq79HulEeB2eS3akaVurS9ixsup5KOJqp7O2c0zWGgHePL/wB8K59I8MscoVRYBB/XU1UxEI1rU37mhhJzoN1V7DTae05MTK0srZmb3AcABwA5U1oor0jFRVkQlJyd2FFFFSIhWyfJt+74/tP/ADmsbrZPk2/d8f2n/nNZnE/0l7mtwn9Z+w1240nWnrP+vK3h/Wo6r1j9nrMuVvI8QedU3G4JoWyt5HgRzFVMPWUll2aLmKoShLNuhvRRRVsphTnA4Bpmyr5k7h7aMBgGmbKvmeAFXLA4JYlyqPaeJPM1Vr11T0W5bw+G5ur2MO6QwzJOy4gWcbvVy8Mv8P8Ahprhtx9tbT0o6Lx42PK3Zcdx+Knl4rzFZDi9mSYaRo5Vysp8iOBB4g860MFio1VZ7ozOIYSVF3WqZxoopRWkYwlS3R/o7JjHypoo77ncOQ9p5UvR3o6+Mkyrog7720UchzY8q13ZezI8PGscS2Ue8niSeJNZmNxqorLD8v4Njh/DnXeef4/yUVcB1HzeXLl3jj7b8fbVR6Wf7/8A0H91bFtbZImXkw3H+h8KyDplCUxOVhYhBcferxwddVZa7lrHYd0Y2WxBUUUVqGQAqa6P9FJsbnMQAVR3m0Ba2ii3H9K7dEuiT46TisSntv8A2rzb9N/hWyYDAJBGscahUUWAH+b/ABrNxeN5XlhuauCwHO889jAMThWidkcFWU2YEag1r/ybfu+P7T/zml6ZdDVxqZkssyjstwYeq3hyPCunQDDNFglSRSrK7gg7wc5qnicTGtQXe+qL2EwksPiH2toyyU12hs9Zlyt5HiDzp3RWWm1qjYcVJWZQsbgmibK3keBHMUuAwDTNlXzPACrjj9nrMuVvI8QeYpcFgViUKvmeJPM1e8X5PUzfBef0DA4JYlCqPaeJPM05opaott7mkkkrISofpH0cTGR5W0cdx7aqf6jmKmaKlCTg80dyNSnGpFxkrpmFbR2Y+HkMcq2Ye4jgR4U86O9HJMbJlXsoO+9tFHIc2PAVqPSDo3HjEyv2WHdcDVeY14HlTzZezEw0YjiWyj3k8yeJrXlxO9KyXmMCHBkq15PyfIbL2YmHjEcS5VHvJ4kniTTulorHbbd2fQxioqy2EIqvdLeiSY6PgsqjsP8A2tbep/LePGw3pDXYTcHmjuRqQjUjllsfPePwDwSNHKpV1OoP6jmDzqY6J9Enx0nFYlPbf+1f4v091ah0k6JRY4LnurKdHW2a19VN94P5cKlMBs9II1jiUKiiwA/zf41qz4i3TtH8jGp8LSq3l+IuAwCQRrHEoVFFgB/m/wAacGlorIbvqzbSSVkJRS0UOhRRRQBRRRQBRRRQBRRRQHiS9jbfbT21XtkQ9eCXllEoY3Acrl14LyqxmqxtfFxS2aDN1+YWyqQ3sbT/AD2UBPLtBCXF9YxdtDpoT57q6YXFLIodDdSLjS1V9sSIpcT1pyl0GXf2jkI08zUtsCMrh4wRY5fZxNAMsBjsj4lpGOVHHM2Go0FOxt+G9sxva47Ddr7OmvlULP3Md9tf1NPpB8/hP+M/yigH6bZiKM+bsqbNcEEHlbfRBtqJ2ygkGxaxUrYDncaVX8WhIxBAuFxKs1uQveu+LnE85MXavh2ANjqdd36UBLJ0gha1mPabKOwwuTy0r3LtuJWILHQ2Y5SVB5FrWFQPpiNHhUXvLKmYWPZ13H20lgqSxyPIGMjfNKBd7toRcX/PhQE/PtuJGZSTdQCQFJ0PHQbqdYbErIoZDdTuNQmDjtPONdIVGu/RbU76Mj/TJ5/zGgJWiiigCiiigCiiigCiiigCkAoooAIpaKKASiiigC1eJo8ykai4IuDYjTgedJRQFU2biGmmSORiVjbMN1yRe2Y8at9qSigFpaKKA//Z"/>
          <p:cNvSpPr>
            <a:spLocks noChangeAspect="1" noChangeArrowheads="1"/>
          </p:cNvSpPr>
          <p:nvPr/>
        </p:nvSpPr>
        <p:spPr bwMode="auto">
          <a:xfrm>
            <a:off x="120650" y="-611188"/>
            <a:ext cx="1524000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/>
          </a:p>
        </p:txBody>
      </p:sp>
      <p:pic>
        <p:nvPicPr>
          <p:cNvPr id="31770" name="Picture 26" descr="http://www.ixelmoda.com/web/fabiola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3140968"/>
            <a:ext cx="2088232" cy="17227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995936" y="1628800"/>
            <a:ext cx="514806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sz="2800" b="1" dirty="0" smtClean="0"/>
              <a:t>ANÁLISIS DE AGENCIAS DE RELACIONES PÚBLICAS</a:t>
            </a:r>
          </a:p>
          <a:p>
            <a:endParaRPr lang="es-CO" sz="2800" dirty="0" smtClean="0"/>
          </a:p>
          <a:p>
            <a:pPr marL="342900" indent="-342900">
              <a:buAutoNum type="arabicPeriod"/>
            </a:pPr>
            <a:r>
              <a:rPr lang="es-CO" sz="2800" dirty="0" smtClean="0"/>
              <a:t> Identificar especialidad</a:t>
            </a:r>
          </a:p>
          <a:p>
            <a:pPr marL="342900" indent="-342900">
              <a:buAutoNum type="arabicPeriod"/>
            </a:pPr>
            <a:r>
              <a:rPr lang="es-CO" sz="2800" dirty="0" smtClean="0"/>
              <a:t> Tipo de clientes (Ejemplos)</a:t>
            </a:r>
          </a:p>
          <a:p>
            <a:pPr marL="342900" indent="-342900">
              <a:buAutoNum type="arabicPeriod"/>
            </a:pPr>
            <a:r>
              <a:rPr lang="es-CO" sz="2800" dirty="0" smtClean="0"/>
              <a:t> Caso de éxito</a:t>
            </a:r>
          </a:p>
          <a:p>
            <a:pPr marL="342900" indent="-342900">
              <a:buAutoNum type="arabicPeriod"/>
            </a:pPr>
            <a:r>
              <a:rPr lang="es-CO" sz="2800" dirty="0" smtClean="0"/>
              <a:t> Caso de fracaso</a:t>
            </a:r>
          </a:p>
          <a:p>
            <a:pPr marL="342900" indent="-342900">
              <a:buAutoNum type="arabicPeriod"/>
            </a:pPr>
            <a:r>
              <a:rPr lang="es-CO" sz="2800" dirty="0" smtClean="0"/>
              <a:t> Aliados estratégicos en BTL y ATL nacionales e internacionales.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36866" name="Picture 2" descr="http://3.bp.blogspot.com/-ij5KtW2FVHc/TZM74McoD5I/AAAAAAAAAB8/w1BZ5PfSCcg/s1600/topnav-1mw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24" y="2340742"/>
            <a:ext cx="3869850" cy="38245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995936" y="1628800"/>
            <a:ext cx="514806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b="1" dirty="0" smtClean="0"/>
              <a:t>REDACCIÓN COMUNICADO </a:t>
            </a:r>
          </a:p>
          <a:p>
            <a:r>
              <a:rPr lang="es-CO" b="1" dirty="0" smtClean="0"/>
              <a:t>DE PRENSA</a:t>
            </a:r>
          </a:p>
          <a:p>
            <a:endParaRPr lang="es-CO" dirty="0" smtClean="0"/>
          </a:p>
          <a:p>
            <a:pPr marL="342900" indent="-342900">
              <a:buAutoNum type="arabicPeriod"/>
            </a:pPr>
            <a:r>
              <a:rPr lang="es-CO" dirty="0" smtClean="0"/>
              <a:t>Identificar: </a:t>
            </a:r>
          </a:p>
          <a:p>
            <a:pPr marL="342900" indent="-342900"/>
            <a:endParaRPr lang="es-CO" sz="1600" dirty="0" smtClean="0"/>
          </a:p>
          <a:p>
            <a:r>
              <a:rPr lang="es-CO" sz="1600" dirty="0" smtClean="0"/>
              <a:t>¿</a:t>
            </a:r>
            <a:r>
              <a:rPr lang="es-CO" sz="1600" b="1" dirty="0" smtClean="0"/>
              <a:t>Qué</a:t>
            </a:r>
            <a:r>
              <a:rPr lang="es-CO" sz="1600" dirty="0" smtClean="0"/>
              <a:t> sucede?</a:t>
            </a:r>
          </a:p>
          <a:p>
            <a:r>
              <a:rPr lang="es-CO" sz="1600" dirty="0" smtClean="0"/>
              <a:t>¿</a:t>
            </a:r>
            <a:r>
              <a:rPr lang="es-CO" sz="1600" b="1" dirty="0" smtClean="0"/>
              <a:t>Cuándo</a:t>
            </a:r>
            <a:r>
              <a:rPr lang="es-CO" sz="1600" dirty="0" smtClean="0"/>
              <a:t> sucede?</a:t>
            </a:r>
          </a:p>
          <a:p>
            <a:r>
              <a:rPr lang="es-CO" sz="1600" dirty="0" smtClean="0"/>
              <a:t>¿</a:t>
            </a:r>
            <a:r>
              <a:rPr lang="es-CO" sz="1600" b="1" dirty="0" smtClean="0"/>
              <a:t>Dónde</a:t>
            </a:r>
            <a:r>
              <a:rPr lang="es-CO" sz="1600" dirty="0" smtClean="0"/>
              <a:t> sucede?</a:t>
            </a:r>
          </a:p>
          <a:p>
            <a:r>
              <a:rPr lang="es-CO" sz="1600" dirty="0" smtClean="0"/>
              <a:t>¿</a:t>
            </a:r>
            <a:r>
              <a:rPr lang="es-CO" sz="1600" b="1" dirty="0" smtClean="0"/>
              <a:t>Por qué</a:t>
            </a:r>
            <a:r>
              <a:rPr lang="es-CO" sz="1600" dirty="0" smtClean="0"/>
              <a:t> sucede?</a:t>
            </a:r>
          </a:p>
          <a:p>
            <a:r>
              <a:rPr lang="es-CO" sz="1600" dirty="0" smtClean="0"/>
              <a:t>¿</a:t>
            </a:r>
            <a:r>
              <a:rPr lang="es-CO" sz="1600" b="1" dirty="0" smtClean="0"/>
              <a:t>Para qué </a:t>
            </a:r>
            <a:r>
              <a:rPr lang="es-CO" sz="1600" dirty="0" smtClean="0"/>
              <a:t>sucede?</a:t>
            </a:r>
          </a:p>
          <a:p>
            <a:r>
              <a:rPr lang="es-CO" sz="1600" dirty="0" smtClean="0"/>
              <a:t>¿</a:t>
            </a:r>
            <a:r>
              <a:rPr lang="es-CO" sz="1600" b="1" dirty="0" smtClean="0"/>
              <a:t>Cómo</a:t>
            </a:r>
            <a:r>
              <a:rPr lang="es-CO" sz="1600" dirty="0" smtClean="0"/>
              <a:t> sucede?</a:t>
            </a:r>
          </a:p>
          <a:p>
            <a:r>
              <a:rPr lang="es-CO" sz="1600" dirty="0" smtClean="0"/>
              <a:t>¿</a:t>
            </a:r>
            <a:r>
              <a:rPr lang="es-CO" sz="1600" b="1" dirty="0" smtClean="0"/>
              <a:t>A quién</a:t>
            </a:r>
            <a:r>
              <a:rPr lang="es-CO" sz="1600" dirty="0" smtClean="0"/>
              <a:t> le sucede?</a:t>
            </a:r>
          </a:p>
          <a:p>
            <a:endParaRPr lang="es-CO" sz="1600" dirty="0" smtClean="0"/>
          </a:p>
          <a:p>
            <a:r>
              <a:rPr lang="es-CO" sz="1600" dirty="0" smtClean="0"/>
              <a:t>2. Quiénes son los voceros oficiales (testimonios)</a:t>
            </a:r>
          </a:p>
          <a:p>
            <a:endParaRPr lang="es-CO" sz="1600" dirty="0" smtClean="0"/>
          </a:p>
          <a:p>
            <a:r>
              <a:rPr lang="es-CO" sz="1600" dirty="0" smtClean="0"/>
              <a:t>3. Reacciones del público </a:t>
            </a:r>
          </a:p>
          <a:p>
            <a:endParaRPr lang="es-CO" sz="1600" dirty="0" smtClean="0"/>
          </a:p>
          <a:p>
            <a:r>
              <a:rPr lang="es-CO" sz="1600" b="1" dirty="0" smtClean="0"/>
              <a:t>Campaña: Para, piensa, pon de tu parte</a:t>
            </a:r>
          </a:p>
          <a:p>
            <a:pPr marL="342900" indent="-342900">
              <a:buAutoNum type="arabicPeriod"/>
            </a:pPr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1840" t="16360" r="58293" b="24578"/>
          <a:stretch>
            <a:fillRect/>
          </a:stretch>
        </p:blipFill>
        <p:spPr bwMode="auto">
          <a:xfrm>
            <a:off x="179512" y="1988840"/>
            <a:ext cx="362920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427984" y="1628800"/>
            <a:ext cx="471601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sz="2000" b="1" dirty="0" smtClean="0">
                <a:latin typeface="Arial Narrow" pitchFamily="34" charset="0"/>
              </a:rPr>
              <a:t>Conferencia/Rueda de prensa</a:t>
            </a:r>
          </a:p>
          <a:p>
            <a:endParaRPr lang="es-CO" dirty="0" smtClean="0">
              <a:latin typeface="Arial Narrow" pitchFamily="34" charset="0"/>
            </a:endParaRPr>
          </a:p>
          <a:p>
            <a:pPr algn="just"/>
            <a:r>
              <a:rPr lang="es-CO" dirty="0" smtClean="0">
                <a:latin typeface="Arial Narrow" pitchFamily="34" charset="0"/>
              </a:rPr>
              <a:t>Es </a:t>
            </a:r>
            <a:r>
              <a:rPr lang="es-CO" dirty="0" smtClean="0">
                <a:latin typeface="Arial Narrow" pitchFamily="34" charset="0"/>
              </a:rPr>
              <a:t>una entrevista colectiva, una técnica de trabajo que consiste en convocar a representantes de los medios de comunicación para informarlos, todos a la vez y a fondo, de un tema que la fuente supone de interés general</a:t>
            </a:r>
            <a:r>
              <a:rPr lang="es-CO" dirty="0" smtClean="0">
                <a:latin typeface="Arial Narrow" pitchFamily="34" charset="0"/>
              </a:rPr>
              <a:t>.</a:t>
            </a:r>
          </a:p>
          <a:p>
            <a:pPr algn="just"/>
            <a:endParaRPr lang="es-CO" dirty="0" smtClean="0">
              <a:latin typeface="Arial Narrow" pitchFamily="34" charset="0"/>
            </a:endParaRPr>
          </a:p>
          <a:p>
            <a:pPr algn="just"/>
            <a:r>
              <a:rPr lang="es-CO" dirty="0" smtClean="0">
                <a:latin typeface="Arial Narrow" pitchFamily="34" charset="0"/>
              </a:rPr>
              <a:t> </a:t>
            </a:r>
            <a:r>
              <a:rPr lang="es-CO" dirty="0" smtClean="0">
                <a:latin typeface="Arial Narrow" pitchFamily="34" charset="0"/>
              </a:rPr>
              <a:t>La cita acostumbra a llevar implícito que el convocante se someterá después a una ronda de preguntas que los periodistas quieran formular.</a:t>
            </a:r>
          </a:p>
          <a:p>
            <a:pPr algn="just"/>
            <a:endParaRPr lang="es-CO" dirty="0" smtClean="0">
              <a:latin typeface="Arial Narrow" pitchFamily="34" charset="0"/>
            </a:endParaRPr>
          </a:p>
          <a:p>
            <a:pPr algn="just"/>
            <a:r>
              <a:rPr lang="es-CO" dirty="0" smtClean="0">
                <a:latin typeface="Arial Narrow" pitchFamily="34" charset="0"/>
              </a:rPr>
              <a:t>Busca la difusión de un mensaje y eludir la intervención de los  informadores.</a:t>
            </a:r>
          </a:p>
          <a:p>
            <a:pPr marL="342900" indent="-342900"/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1026" name="Picture 2" descr="http://www.eueomvenezuela.org/Picture_Gallery/6Rueda_%20prensa_presentacion_Union_Europ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4175787" cy="41044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427984" y="1628800"/>
            <a:ext cx="4716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pPr marL="342900" indent="-342900"/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28674" name="Picture 2" descr="http://periodismomundial.grilk.com/img/la-rueda-de-pren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916832"/>
            <a:ext cx="3618583" cy="4133560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45410" t="23437" r="18701" b="10156"/>
          <a:stretch>
            <a:fillRect/>
          </a:stretch>
        </p:blipFill>
        <p:spPr bwMode="auto">
          <a:xfrm>
            <a:off x="4644008" y="260648"/>
            <a:ext cx="425482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15 Diagrama"/>
          <p:cNvGraphicFramePr/>
          <p:nvPr/>
        </p:nvGraphicFramePr>
        <p:xfrm>
          <a:off x="3275856" y="3645024"/>
          <a:ext cx="1512738" cy="1458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427984" y="1628800"/>
            <a:ext cx="4716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pPr marL="342900" indent="-342900"/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print"/>
          <a:srcRect l="33887" t="38281" r="30957" b="17773"/>
          <a:stretch>
            <a:fillRect/>
          </a:stretch>
        </p:blipFill>
        <p:spPr bwMode="auto">
          <a:xfrm>
            <a:off x="4139952" y="1763814"/>
            <a:ext cx="4838937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18 Flecha derecha"/>
          <p:cNvSpPr/>
          <p:nvPr/>
        </p:nvSpPr>
        <p:spPr>
          <a:xfrm>
            <a:off x="539552" y="2276872"/>
            <a:ext cx="2262182" cy="1728000"/>
          </a:xfrm>
          <a:prstGeom prst="right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19 CuadroTexto"/>
          <p:cNvSpPr txBox="1"/>
          <p:nvPr/>
        </p:nvSpPr>
        <p:spPr>
          <a:xfrm>
            <a:off x="755576" y="2924944"/>
            <a:ext cx="1751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>
                <a:solidFill>
                  <a:srgbClr val="002060"/>
                </a:solidFill>
              </a:rPr>
              <a:t>EL LUGAR</a:t>
            </a:r>
            <a:endParaRPr lang="es-CO" sz="2400" b="1" dirty="0">
              <a:solidFill>
                <a:srgbClr val="002060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0" y="414908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CO" sz="2800" dirty="0" smtClean="0">
                <a:latin typeface="Arial Narrow" pitchFamily="34" charset="0"/>
              </a:rPr>
              <a:t>Fácil  acceso</a:t>
            </a:r>
            <a:endParaRPr lang="es-CO" sz="2800" dirty="0" smtClean="0">
              <a:latin typeface="Arial Narrow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s-CO" sz="2800" dirty="0" smtClean="0">
                <a:latin typeface="Arial Narrow" pitchFamily="34" charset="0"/>
              </a:rPr>
              <a:t>Apariencia</a:t>
            </a:r>
          </a:p>
          <a:p>
            <a:pPr>
              <a:buFont typeface="Wingdings" pitchFamily="2" charset="2"/>
              <a:buChar char="ü"/>
            </a:pPr>
            <a:r>
              <a:rPr lang="es-CO" sz="2800" dirty="0" smtClean="0">
                <a:latin typeface="Arial Narrow" pitchFamily="34" charset="0"/>
              </a:rPr>
              <a:t>Apoyos (técnicos, catering)</a:t>
            </a:r>
          </a:p>
          <a:p>
            <a:pPr>
              <a:buFont typeface="Wingdings" pitchFamily="2" charset="2"/>
              <a:buChar char="ü"/>
            </a:pPr>
            <a:r>
              <a:rPr lang="es-CO" sz="2800" dirty="0" smtClean="0">
                <a:latin typeface="Arial Narrow" pitchFamily="34" charset="0"/>
              </a:rPr>
              <a:t>Posibilidades de montaje</a:t>
            </a:r>
          </a:p>
          <a:p>
            <a:pPr>
              <a:buFont typeface="Wingdings" pitchFamily="2" charset="2"/>
              <a:buChar char="ü"/>
            </a:pPr>
            <a:r>
              <a:rPr lang="es-CO" sz="2800" dirty="0" smtClean="0">
                <a:latin typeface="Arial Narrow" pitchFamily="34" charset="0"/>
              </a:rPr>
              <a:t>Mensaje</a:t>
            </a:r>
          </a:p>
        </p:txBody>
      </p:sp>
      <p:pic>
        <p:nvPicPr>
          <p:cNvPr id="22" name="21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427984" y="1628800"/>
            <a:ext cx="4716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pPr marL="342900" indent="-342900"/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9" name="18 Flecha derecha"/>
          <p:cNvSpPr/>
          <p:nvPr/>
        </p:nvSpPr>
        <p:spPr>
          <a:xfrm>
            <a:off x="539552" y="2276872"/>
            <a:ext cx="2262182" cy="1728000"/>
          </a:xfrm>
          <a:prstGeom prst="right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19 CuadroTexto"/>
          <p:cNvSpPr txBox="1"/>
          <p:nvPr/>
        </p:nvSpPr>
        <p:spPr>
          <a:xfrm>
            <a:off x="539552" y="2924944"/>
            <a:ext cx="2282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>
                <a:solidFill>
                  <a:srgbClr val="002060"/>
                </a:solidFill>
              </a:rPr>
              <a:t>EL DISCURSO</a:t>
            </a:r>
            <a:endParaRPr lang="es-CO" sz="2400" b="1" dirty="0">
              <a:solidFill>
                <a:srgbClr val="002060"/>
              </a:solidFill>
            </a:endParaRPr>
          </a:p>
        </p:txBody>
      </p:sp>
      <p:pic>
        <p:nvPicPr>
          <p:cNvPr id="22" name="21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15 Diagrama"/>
          <p:cNvGraphicFramePr/>
          <p:nvPr/>
        </p:nvGraphicFramePr>
        <p:xfrm>
          <a:off x="2571704" y="2060848"/>
          <a:ext cx="657229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5580112" y="2204864"/>
            <a:ext cx="1080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dirty="0" smtClean="0"/>
          </a:p>
          <a:p>
            <a:pPr algn="ctr"/>
            <a:r>
              <a:rPr lang="es-CO" sz="1400" dirty="0" smtClean="0"/>
              <a:t>Guía de respuestas</a:t>
            </a:r>
          </a:p>
          <a:p>
            <a:pPr algn="ctr"/>
            <a:r>
              <a:rPr lang="es-CO" sz="1400" dirty="0" smtClean="0"/>
              <a:t>A&amp;Q</a:t>
            </a:r>
            <a:endParaRPr lang="es-CO" sz="1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427984" y="1628800"/>
            <a:ext cx="4716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pPr marL="342900" indent="-342900"/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9" name="18 Flecha derecha"/>
          <p:cNvSpPr/>
          <p:nvPr/>
        </p:nvSpPr>
        <p:spPr>
          <a:xfrm>
            <a:off x="539552" y="1700808"/>
            <a:ext cx="2262182" cy="1728000"/>
          </a:xfrm>
          <a:prstGeom prst="right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19 CuadroTexto"/>
          <p:cNvSpPr txBox="1"/>
          <p:nvPr/>
        </p:nvSpPr>
        <p:spPr>
          <a:xfrm>
            <a:off x="611560" y="2348880"/>
            <a:ext cx="1808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>
                <a:solidFill>
                  <a:srgbClr val="002060"/>
                </a:solidFill>
              </a:rPr>
              <a:t>OPCIONES</a:t>
            </a:r>
            <a:endParaRPr lang="es-CO" sz="2400" b="1" dirty="0">
              <a:solidFill>
                <a:srgbClr val="002060"/>
              </a:solidFill>
            </a:endParaRPr>
          </a:p>
        </p:txBody>
      </p:sp>
      <p:pic>
        <p:nvPicPr>
          <p:cNvPr id="22" name="21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CuadroTexto"/>
          <p:cNvSpPr txBox="1"/>
          <p:nvPr/>
        </p:nvSpPr>
        <p:spPr>
          <a:xfrm>
            <a:off x="4067944" y="2060848"/>
            <a:ext cx="532184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DECLARACIÓN OFICIAL</a:t>
            </a:r>
          </a:p>
          <a:p>
            <a:endParaRPr lang="es-CO" sz="2800" b="1" dirty="0" smtClean="0"/>
          </a:p>
          <a:p>
            <a:r>
              <a:rPr lang="es-CO" sz="2800" b="1" dirty="0" smtClean="0"/>
              <a:t>LANZAMIENTO O EVENTO</a:t>
            </a:r>
          </a:p>
          <a:p>
            <a:endParaRPr lang="es-CO" sz="2800" b="1" dirty="0" smtClean="0"/>
          </a:p>
          <a:p>
            <a:r>
              <a:rPr lang="es-CO" sz="2800" b="1" dirty="0" smtClean="0"/>
              <a:t>PRESENTACIÓN OFICIAL</a:t>
            </a:r>
            <a:endParaRPr lang="es-CO" sz="3200" b="1" dirty="0" smtClean="0"/>
          </a:p>
          <a:p>
            <a:endParaRPr lang="es-CO" sz="3200" b="1" dirty="0" smtClean="0"/>
          </a:p>
          <a:p>
            <a:r>
              <a:rPr lang="es-CO" sz="3200" b="1" dirty="0" smtClean="0"/>
              <a:t>AGENDA DE MEDIOS</a:t>
            </a:r>
          </a:p>
          <a:p>
            <a:endParaRPr lang="es-CO" dirty="0" smtClean="0"/>
          </a:p>
          <a:p>
            <a:endParaRPr lang="es-CO" dirty="0"/>
          </a:p>
        </p:txBody>
      </p:sp>
      <p:pic>
        <p:nvPicPr>
          <p:cNvPr id="29698" name="Picture 2" descr="http://www.agendanimal.org/inicio/images/stories/3emisor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789041"/>
            <a:ext cx="3780419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836712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/>
              <a:t>IDENTIDAD CORPORATIVA</a:t>
            </a:r>
            <a:endParaRPr lang="es-CO" sz="2800" b="1" dirty="0" smtClean="0">
              <a:solidFill>
                <a:srgbClr val="7030A0"/>
              </a:solidFill>
            </a:endParaRPr>
          </a:p>
          <a:p>
            <a:pPr algn="ctr"/>
            <a:endParaRPr lang="es-CO" sz="2400" b="1" dirty="0" smtClean="0"/>
          </a:p>
          <a:p>
            <a:endParaRPr lang="es-CO" dirty="0" smtClean="0"/>
          </a:p>
          <a:p>
            <a:r>
              <a:rPr lang="es-CO" dirty="0" smtClean="0"/>
              <a:t>      </a:t>
            </a:r>
            <a:r>
              <a:rPr lang="es-CO" sz="2000" dirty="0" smtClean="0"/>
              <a:t>Abarca todas las formas de expresión de   </a:t>
            </a:r>
          </a:p>
          <a:p>
            <a:r>
              <a:rPr lang="es-CO" sz="2000" dirty="0" smtClean="0"/>
              <a:t>     la organización:</a:t>
            </a:r>
          </a:p>
          <a:p>
            <a:endParaRPr lang="es-CO" dirty="0" smtClean="0"/>
          </a:p>
          <a:p>
            <a:r>
              <a:rPr lang="es-CO" dirty="0" smtClean="0"/>
              <a:t>      </a:t>
            </a:r>
            <a:r>
              <a:rPr lang="es-CO" sz="3200" dirty="0" smtClean="0"/>
              <a:t>Palabras</a:t>
            </a:r>
          </a:p>
          <a:p>
            <a:r>
              <a:rPr lang="es-CO" sz="3200" dirty="0" smtClean="0"/>
              <a:t>      Símbolos  </a:t>
            </a:r>
          </a:p>
          <a:p>
            <a:r>
              <a:rPr lang="es-CO" sz="3200" dirty="0" smtClean="0"/>
              <a:t>        Comportamientos….</a:t>
            </a:r>
          </a:p>
          <a:p>
            <a:r>
              <a:rPr lang="es-CO" sz="3200" dirty="0" smtClean="0"/>
              <a:t>               </a:t>
            </a:r>
          </a:p>
          <a:p>
            <a:r>
              <a:rPr lang="es-CO" sz="1200" dirty="0" smtClean="0"/>
              <a:t>       Caso A</a:t>
            </a:r>
            <a:r>
              <a:rPr lang="es-CO" sz="1200" b="1" dirty="0" smtClean="0"/>
              <a:t>mway; http://www.youtube.com/watch?v=l45VQIr1ZfE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cxnSp>
        <p:nvCxnSpPr>
          <p:cNvPr id="18" name="17 Conector recto de flecha"/>
          <p:cNvCxnSpPr/>
          <p:nvPr/>
        </p:nvCxnSpPr>
        <p:spPr>
          <a:xfrm rot="5400000">
            <a:off x="3060626" y="2564110"/>
            <a:ext cx="144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Flecha abajo"/>
          <p:cNvSpPr/>
          <p:nvPr/>
        </p:nvSpPr>
        <p:spPr>
          <a:xfrm>
            <a:off x="6228184" y="2492896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3.bp.blogspot.com/_QJzx_vgmerw/THByMU0XbAI/AAAAAAAAAeA/KzICfKi3nFk/s1600/ma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3810000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175448" y="1628800"/>
            <a:ext cx="4968552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MANUAL DE IDENTIDAD</a:t>
            </a:r>
          </a:p>
          <a:p>
            <a:pPr algn="ctr"/>
            <a:r>
              <a:rPr lang="es-CO" sz="2400" b="1" dirty="0" smtClean="0"/>
              <a:t>CORPORATIVA</a:t>
            </a:r>
          </a:p>
          <a:p>
            <a:pPr algn="ctr"/>
            <a:endParaRPr lang="es-CO" sz="2400" b="1" dirty="0" smtClean="0"/>
          </a:p>
          <a:p>
            <a:r>
              <a:rPr lang="es-CO" sz="1600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es-CO" sz="1600" dirty="0" smtClean="0"/>
              <a:t>Definición de la empresa o marca</a:t>
            </a:r>
          </a:p>
          <a:p>
            <a:r>
              <a:rPr lang="es-CO" sz="1600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es-CO" sz="1600" dirty="0" smtClean="0"/>
              <a:t>Actividades, productos y servicios que ofrece.</a:t>
            </a:r>
          </a:p>
          <a:p>
            <a:endParaRPr lang="es-CO" sz="1600" dirty="0" smtClean="0"/>
          </a:p>
          <a:p>
            <a:pPr>
              <a:buFont typeface="Wingdings" pitchFamily="2" charset="2"/>
              <a:buChar char="ü"/>
            </a:pPr>
            <a:r>
              <a:rPr lang="es-CO" sz="1600" dirty="0" smtClean="0"/>
              <a:t> Breve reseña histórica de la empresa</a:t>
            </a:r>
          </a:p>
          <a:p>
            <a:pPr>
              <a:buFont typeface="Wingdings" pitchFamily="2" charset="2"/>
              <a:buChar char="ü"/>
            </a:pPr>
            <a:endParaRPr lang="es-CO" sz="1600" dirty="0" smtClean="0"/>
          </a:p>
          <a:p>
            <a:pPr>
              <a:buFont typeface="Wingdings" pitchFamily="2" charset="2"/>
              <a:buChar char="ü"/>
            </a:pPr>
            <a:r>
              <a:rPr lang="es-CO" sz="1600" dirty="0" smtClean="0"/>
              <a:t> Signos de identidad de la empresa: logotipo y sus aplicaciones, símbolos, tipografía, fondos, gama de colores.</a:t>
            </a:r>
          </a:p>
          <a:p>
            <a:pPr>
              <a:buFont typeface="Wingdings" pitchFamily="2" charset="2"/>
              <a:buChar char="ü"/>
            </a:pPr>
            <a:endParaRPr lang="es-CO" sz="1600" dirty="0" smtClean="0"/>
          </a:p>
          <a:p>
            <a:pPr>
              <a:buFont typeface="Wingdings" pitchFamily="2" charset="2"/>
              <a:buChar char="ü"/>
            </a:pPr>
            <a:r>
              <a:rPr lang="es-CO" sz="1600" dirty="0" smtClean="0"/>
              <a:t> Guía para la elaboración y uso de piezas de comunicación. </a:t>
            </a:r>
          </a:p>
          <a:p>
            <a:endParaRPr lang="es-CO" sz="1600" dirty="0" smtClean="0"/>
          </a:p>
          <a:p>
            <a:pPr>
              <a:buFont typeface="Wingdings" pitchFamily="2" charset="2"/>
              <a:buChar char="ü"/>
            </a:pPr>
            <a:r>
              <a:rPr lang="es-CO" sz="1600" dirty="0" smtClean="0"/>
              <a:t> Guía para los voceros de la compañía</a:t>
            </a:r>
          </a:p>
          <a:p>
            <a:r>
              <a:rPr lang="es-CO" sz="1200" dirty="0" smtClean="0"/>
              <a:t> 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cxnSp>
        <p:nvCxnSpPr>
          <p:cNvPr id="18" name="17 Conector recto de flecha"/>
          <p:cNvCxnSpPr/>
          <p:nvPr/>
        </p:nvCxnSpPr>
        <p:spPr>
          <a:xfrm rot="5400000">
            <a:off x="3060626" y="2564110"/>
            <a:ext cx="144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Flecha abajo"/>
          <p:cNvSpPr/>
          <p:nvPr/>
        </p:nvSpPr>
        <p:spPr>
          <a:xfrm>
            <a:off x="6228184" y="2420888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pic>
        <p:nvPicPr>
          <p:cNvPr id="25602" name="Picture 2" descr="http://7we.org/wp-content/uploads/2011/01/marca_C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76872"/>
            <a:ext cx="3658417" cy="41110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175448" y="1628800"/>
            <a:ext cx="4968552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PIEZAS BÁSICAS DE COMUNICACIÓN</a:t>
            </a:r>
          </a:p>
          <a:p>
            <a:pPr algn="ctr"/>
            <a:endParaRPr lang="es-CO" sz="2400" b="1" dirty="0" smtClean="0"/>
          </a:p>
          <a:p>
            <a:r>
              <a:rPr lang="es-CO" sz="1600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es-CO" b="1" dirty="0" smtClean="0"/>
              <a:t>  BROCHURE INSTITUCIONAL</a:t>
            </a:r>
          </a:p>
          <a:p>
            <a:endParaRPr lang="es-CO" dirty="0" smtClean="0"/>
          </a:p>
          <a:p>
            <a:r>
              <a:rPr lang="es-CO" dirty="0" smtClean="0"/>
              <a:t>- </a:t>
            </a:r>
            <a:r>
              <a:rPr lang="es-CO" sz="1600" dirty="0" smtClean="0"/>
              <a:t>Es la carta de presentación y oferta de servicios de la empresa. Resume su estructura básica, enfoque estratégico, dependencias, programas y sus funciones. La descripción de servicios y productos. </a:t>
            </a:r>
          </a:p>
          <a:p>
            <a:pPr>
              <a:buFont typeface="Wingdings" pitchFamily="2" charset="2"/>
              <a:buChar char="ü"/>
            </a:pPr>
            <a:endParaRPr lang="es-CO" b="1" dirty="0" smtClean="0"/>
          </a:p>
          <a:p>
            <a:pPr>
              <a:buFont typeface="Wingdings" pitchFamily="2" charset="2"/>
              <a:buChar char="ü"/>
            </a:pPr>
            <a:r>
              <a:rPr lang="es-CO" b="1" dirty="0" smtClean="0"/>
              <a:t> VIDEO INSTITUCIONAL</a:t>
            </a:r>
          </a:p>
          <a:p>
            <a:pPr>
              <a:buFont typeface="Wingdings" pitchFamily="2" charset="2"/>
              <a:buChar char="ü"/>
            </a:pPr>
            <a:endParaRPr lang="es-CO" dirty="0" smtClean="0"/>
          </a:p>
          <a:p>
            <a:r>
              <a:rPr lang="es-CO" sz="1600" dirty="0" smtClean="0"/>
              <a:t>Herramientas de presentación de tono emotivo. Se recomienda que esté subtitulado y que no  dure más de 10 minutos. </a:t>
            </a:r>
          </a:p>
          <a:p>
            <a:endParaRPr lang="es-CO" dirty="0" smtClean="0"/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cxnSp>
        <p:nvCxnSpPr>
          <p:cNvPr id="18" name="17 Conector recto de flecha"/>
          <p:cNvCxnSpPr/>
          <p:nvPr/>
        </p:nvCxnSpPr>
        <p:spPr>
          <a:xfrm rot="5400000">
            <a:off x="3060626" y="2564110"/>
            <a:ext cx="144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Flecha abajo"/>
          <p:cNvSpPr/>
          <p:nvPr/>
        </p:nvSpPr>
        <p:spPr>
          <a:xfrm>
            <a:off x="6156176" y="2492896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pic>
        <p:nvPicPr>
          <p:cNvPr id="27650" name="Picture 2" descr="http://www.dosnueveuno.com/art/images/brochure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4043144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175448" y="1628800"/>
            <a:ext cx="496855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PIEZAS BÁSICAS DE COMUNICACIÓN</a:t>
            </a:r>
          </a:p>
          <a:p>
            <a:endParaRPr lang="es-CO" sz="1600" dirty="0" smtClean="0"/>
          </a:p>
          <a:p>
            <a:r>
              <a:rPr lang="es-CO" sz="1600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 </a:t>
            </a:r>
            <a:r>
              <a:rPr lang="es-CO" b="1" dirty="0" smtClean="0"/>
              <a:t>PRESENTACIÓN FLASH </a:t>
            </a:r>
          </a:p>
          <a:p>
            <a:pPr>
              <a:buFont typeface="Wingdings" pitchFamily="2" charset="2"/>
              <a:buChar char="ü"/>
            </a:pPr>
            <a:endParaRPr lang="es-CO" dirty="0" smtClean="0"/>
          </a:p>
          <a:p>
            <a:r>
              <a:rPr lang="es-CO" dirty="0" smtClean="0"/>
              <a:t>- Manera dinámica de mostrar la compañía. Sirve para unificar la presentación de todos los empleados. 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b="1" dirty="0" smtClean="0"/>
              <a:t> STAND PORTÁTIL</a:t>
            </a:r>
          </a:p>
          <a:p>
            <a:endParaRPr lang="es-CO" dirty="0" smtClean="0"/>
          </a:p>
          <a:p>
            <a:pPr>
              <a:buFontTx/>
              <a:buChar char="-"/>
            </a:pPr>
            <a:r>
              <a:rPr lang="es-CO" dirty="0" smtClean="0"/>
              <a:t>Sirve para exhibir la oferta de la empresa en diferentes escenarios y eventos. </a:t>
            </a:r>
          </a:p>
          <a:p>
            <a:pPr>
              <a:buFontTx/>
              <a:buChar char="-"/>
            </a:pPr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b="1" dirty="0" smtClean="0"/>
              <a:t> PÁGINA WEB</a:t>
            </a:r>
          </a:p>
          <a:p>
            <a:endParaRPr lang="es-CO" sz="800" b="1" dirty="0" smtClean="0"/>
          </a:p>
          <a:p>
            <a:r>
              <a:rPr lang="es-CO" sz="800" b="1" dirty="0" smtClean="0"/>
              <a:t>- Piezas Mincultura</a:t>
            </a:r>
          </a:p>
          <a:p>
            <a:r>
              <a:rPr lang="es-CO" dirty="0" smtClean="0"/>
              <a:t>     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cxnSp>
        <p:nvCxnSpPr>
          <p:cNvPr id="18" name="17 Conector recto de flecha"/>
          <p:cNvCxnSpPr/>
          <p:nvPr/>
        </p:nvCxnSpPr>
        <p:spPr>
          <a:xfrm rot="5400000">
            <a:off x="3060626" y="2564110"/>
            <a:ext cx="144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Flecha abajo"/>
          <p:cNvSpPr/>
          <p:nvPr/>
        </p:nvSpPr>
        <p:spPr>
          <a:xfrm>
            <a:off x="6156176" y="2492896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pic>
        <p:nvPicPr>
          <p:cNvPr id="29700" name="Picture 4" descr="http://pics.adoos.com.ve/016c2c543942f436f4f1d9f8bac388db-3-3-todo-impreso-24h-ca-wwwti24hcom-venta-y-alquiler-Servicios-para-Event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060848"/>
            <a:ext cx="4169127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175448" y="1628800"/>
            <a:ext cx="4968552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PLAN DE COMUNICACIONES</a:t>
            </a:r>
          </a:p>
          <a:p>
            <a:pPr algn="ctr"/>
            <a:endParaRPr lang="es-CO" sz="2400" b="1" dirty="0" smtClean="0"/>
          </a:p>
          <a:p>
            <a:r>
              <a:rPr lang="es-CO" dirty="0" smtClean="0"/>
              <a:t>* Planeación estratégica: 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Presupuesto anual </a:t>
            </a:r>
          </a:p>
          <a:p>
            <a:pPr>
              <a:buFont typeface="Wingdings" pitchFamily="2" charset="2"/>
              <a:buChar char="ü"/>
            </a:pPr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 Cronograma de actividades anual</a:t>
            </a:r>
          </a:p>
          <a:p>
            <a:r>
              <a:rPr lang="es-CO" dirty="0" smtClean="0"/>
              <a:t>(clasificar por orden de importancia y de impacto para la compañía)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Debe estar alineado con los objetivos y las metas anuales de la compañía.</a:t>
            </a:r>
          </a:p>
          <a:p>
            <a:pPr>
              <a:buFont typeface="Wingdings" pitchFamily="2" charset="2"/>
              <a:buChar char="ü"/>
            </a:pPr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Se recomienda que sea aprobado por la Presidencia de la compañía para que no sea alterado en la mitad de la ejecución. </a:t>
            </a:r>
          </a:p>
          <a:p>
            <a:pPr>
              <a:buFont typeface="Wingdings" pitchFamily="2" charset="2"/>
              <a:buChar char="ü"/>
            </a:pPr>
            <a:endParaRPr lang="es-CO" dirty="0" smtClean="0"/>
          </a:p>
          <a:p>
            <a:r>
              <a:rPr lang="es-CO" dirty="0" smtClean="0"/>
              <a:t>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7" name="16 Flecha abajo"/>
          <p:cNvSpPr/>
          <p:nvPr/>
        </p:nvSpPr>
        <p:spPr>
          <a:xfrm>
            <a:off x="6156176" y="2060848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pic>
        <p:nvPicPr>
          <p:cNvPr id="28680" name="Picture 8" descr="http://www.definicionabc.com/wp-content/uploads/innovac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90813" y="2342835"/>
            <a:ext cx="4701092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995936" y="1628800"/>
            <a:ext cx="51480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/>
              <a:t>Para tener en cuenta en el presupuesto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 Suscripción a diarios, revistas de nicho. 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Contratación empresa de impresión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Contratación empresa de monitoreo 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Eventos o estrategias (BTL)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Publicidad (ATL)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Soporte técnico -actualizaciones página web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Producción de videos promocionales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Ruedas de prensa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Regalos promocionales o merchandising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Stands para ferias 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Encuestas 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Mensajería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30722" name="Picture 2" descr="http://galapa-atlantico.gov.co/apc-aa-files/36633066656366373463303639396232/presupuesto_y_finanz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8880"/>
            <a:ext cx="4051582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995936" y="1628800"/>
            <a:ext cx="5148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  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Elipse"/>
          <p:cNvSpPr/>
          <p:nvPr/>
        </p:nvSpPr>
        <p:spPr>
          <a:xfrm>
            <a:off x="3635896" y="2708920"/>
            <a:ext cx="2376264" cy="17784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Comunicación  y marketing</a:t>
            </a:r>
            <a:endParaRPr lang="es-CO" dirty="0"/>
          </a:p>
        </p:txBody>
      </p:sp>
      <p:sp>
        <p:nvSpPr>
          <p:cNvPr id="16" name="15 Elipse"/>
          <p:cNvSpPr/>
          <p:nvPr/>
        </p:nvSpPr>
        <p:spPr>
          <a:xfrm>
            <a:off x="6804248" y="2420888"/>
            <a:ext cx="172819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 smtClean="0"/>
          </a:p>
          <a:p>
            <a:pPr algn="ctr"/>
            <a:r>
              <a:rPr lang="es-CO" dirty="0" smtClean="0"/>
              <a:t>Producto o servicio</a:t>
            </a:r>
          </a:p>
          <a:p>
            <a:pPr algn="ctr"/>
            <a:endParaRPr lang="es-CO" dirty="0"/>
          </a:p>
        </p:txBody>
      </p:sp>
      <p:sp>
        <p:nvSpPr>
          <p:cNvPr id="17" name="16 Elipse"/>
          <p:cNvSpPr/>
          <p:nvPr/>
        </p:nvSpPr>
        <p:spPr>
          <a:xfrm>
            <a:off x="6588224" y="4221088"/>
            <a:ext cx="172819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 Competencia</a:t>
            </a:r>
          </a:p>
          <a:p>
            <a:pPr algn="ctr"/>
            <a:endParaRPr lang="es-CO" dirty="0"/>
          </a:p>
        </p:txBody>
      </p:sp>
      <p:sp>
        <p:nvSpPr>
          <p:cNvPr id="18" name="17 Elipse"/>
          <p:cNvSpPr/>
          <p:nvPr/>
        </p:nvSpPr>
        <p:spPr>
          <a:xfrm>
            <a:off x="3995936" y="4941168"/>
            <a:ext cx="172819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 Precio</a:t>
            </a:r>
          </a:p>
          <a:p>
            <a:pPr algn="ctr"/>
            <a:endParaRPr lang="es-CO" dirty="0"/>
          </a:p>
        </p:txBody>
      </p:sp>
      <p:sp>
        <p:nvSpPr>
          <p:cNvPr id="19" name="18 Elipse"/>
          <p:cNvSpPr/>
          <p:nvPr/>
        </p:nvSpPr>
        <p:spPr>
          <a:xfrm>
            <a:off x="1259632" y="4077072"/>
            <a:ext cx="172819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Canales de </a:t>
            </a:r>
            <a:r>
              <a:rPr lang="es-CO" sz="1400" dirty="0" smtClean="0"/>
              <a:t>distribución</a:t>
            </a:r>
            <a:endParaRPr lang="es-CO" sz="1400" dirty="0"/>
          </a:p>
        </p:txBody>
      </p:sp>
      <p:sp>
        <p:nvSpPr>
          <p:cNvPr id="20" name="19 Elipse"/>
          <p:cNvSpPr/>
          <p:nvPr/>
        </p:nvSpPr>
        <p:spPr>
          <a:xfrm>
            <a:off x="755576" y="2420888"/>
            <a:ext cx="172819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Publicidad</a:t>
            </a:r>
            <a:endParaRPr lang="es-CO" sz="1600" dirty="0"/>
          </a:p>
        </p:txBody>
      </p:sp>
      <p:cxnSp>
        <p:nvCxnSpPr>
          <p:cNvPr id="22" name="21 Conector recto de flecha"/>
          <p:cNvCxnSpPr/>
          <p:nvPr/>
        </p:nvCxnSpPr>
        <p:spPr>
          <a:xfrm rot="10800000">
            <a:off x="2699792" y="3212976"/>
            <a:ext cx="64807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10800000" flipV="1">
            <a:off x="2987824" y="4078660"/>
            <a:ext cx="648072" cy="2144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>
            <a:off x="6084168" y="4077072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flipV="1">
            <a:off x="6084168" y="3284984"/>
            <a:ext cx="576064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 rot="5400000">
            <a:off x="4752020" y="4761148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8640"/>
            <a:ext cx="40324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67544" y="62068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EXTERNA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995936" y="1628800"/>
            <a:ext cx="5148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23528" y="1772816"/>
            <a:ext cx="850264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2800" b="1" dirty="0" smtClean="0"/>
          </a:p>
          <a:p>
            <a:r>
              <a:rPr lang="es-CO" sz="2800" b="1" dirty="0" smtClean="0"/>
              <a:t>¿COMUNICACIÓN OUTSOURCING O IN HOUSE?</a:t>
            </a:r>
          </a:p>
          <a:p>
            <a:endParaRPr lang="es-CO" sz="2800" b="1" dirty="0" smtClean="0"/>
          </a:p>
          <a:p>
            <a:pPr algn="ctr"/>
            <a:r>
              <a:rPr lang="es-CO" sz="2800" b="1" dirty="0" smtClean="0"/>
              <a:t>Agencias de Relaciones Públicas</a:t>
            </a:r>
          </a:p>
          <a:p>
            <a:endParaRPr lang="es-CO" sz="2800" b="1" dirty="0" smtClean="0"/>
          </a:p>
          <a:p>
            <a:r>
              <a:rPr lang="es-CO" sz="2800" b="1" dirty="0" smtClean="0"/>
              <a:t> </a:t>
            </a:r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6" name="15 Elipse"/>
          <p:cNvSpPr/>
          <p:nvPr/>
        </p:nvSpPr>
        <p:spPr>
          <a:xfrm>
            <a:off x="179512" y="3717032"/>
            <a:ext cx="1944216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Imagen corporativa</a:t>
            </a:r>
            <a:endParaRPr lang="es-CO" dirty="0"/>
          </a:p>
        </p:txBody>
      </p:sp>
      <p:sp>
        <p:nvSpPr>
          <p:cNvPr id="17" name="16 Elipse"/>
          <p:cNvSpPr/>
          <p:nvPr/>
        </p:nvSpPr>
        <p:spPr>
          <a:xfrm>
            <a:off x="2411760" y="3717032"/>
            <a:ext cx="1944216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Relaciones Públicas</a:t>
            </a:r>
            <a:endParaRPr lang="es-CO" dirty="0"/>
          </a:p>
        </p:txBody>
      </p:sp>
      <p:sp>
        <p:nvSpPr>
          <p:cNvPr id="18" name="17 Elipse"/>
          <p:cNvSpPr/>
          <p:nvPr/>
        </p:nvSpPr>
        <p:spPr>
          <a:xfrm>
            <a:off x="2483768" y="5085184"/>
            <a:ext cx="1944216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Manejo de prensa</a:t>
            </a:r>
            <a:endParaRPr lang="es-CO" dirty="0"/>
          </a:p>
        </p:txBody>
      </p:sp>
      <p:sp>
        <p:nvSpPr>
          <p:cNvPr id="19" name="18 Elipse"/>
          <p:cNvSpPr/>
          <p:nvPr/>
        </p:nvSpPr>
        <p:spPr>
          <a:xfrm>
            <a:off x="4716016" y="3717032"/>
            <a:ext cx="2160240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Organización de eventos</a:t>
            </a:r>
            <a:endParaRPr lang="es-CO" dirty="0"/>
          </a:p>
        </p:txBody>
      </p:sp>
      <p:sp>
        <p:nvSpPr>
          <p:cNvPr id="20" name="19 Elipse"/>
          <p:cNvSpPr/>
          <p:nvPr/>
        </p:nvSpPr>
        <p:spPr>
          <a:xfrm>
            <a:off x="251520" y="5085184"/>
            <a:ext cx="1944216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Manejo de crisis</a:t>
            </a:r>
            <a:endParaRPr lang="es-CO" dirty="0"/>
          </a:p>
        </p:txBody>
      </p:sp>
      <p:sp>
        <p:nvSpPr>
          <p:cNvPr id="21" name="20 Elipse"/>
          <p:cNvSpPr/>
          <p:nvPr/>
        </p:nvSpPr>
        <p:spPr>
          <a:xfrm>
            <a:off x="4788024" y="5157192"/>
            <a:ext cx="2160240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Herramientas de comunicación</a:t>
            </a:r>
            <a:endParaRPr lang="es-CO" sz="1600" dirty="0"/>
          </a:p>
        </p:txBody>
      </p:sp>
      <p:sp>
        <p:nvSpPr>
          <p:cNvPr id="22" name="21 Elipse"/>
          <p:cNvSpPr/>
          <p:nvPr/>
        </p:nvSpPr>
        <p:spPr>
          <a:xfrm>
            <a:off x="7020272" y="4365104"/>
            <a:ext cx="1944216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Comunicación </a:t>
            </a:r>
            <a:r>
              <a:rPr lang="es-CO" sz="1600" dirty="0" smtClean="0"/>
              <a:t>Digital</a:t>
            </a:r>
            <a:endParaRPr lang="es-CO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1678</TotalTime>
  <Words>699</Words>
  <Application>Microsoft Office PowerPoint</Application>
  <PresentationFormat>Presentación en pantalla (4:3)</PresentationFormat>
  <Paragraphs>266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Flujo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m-prieto</dc:creator>
  <cp:lastModifiedBy>User</cp:lastModifiedBy>
  <cp:revision>308</cp:revision>
  <dcterms:created xsi:type="dcterms:W3CDTF">2010-03-18T20:45:58Z</dcterms:created>
  <dcterms:modified xsi:type="dcterms:W3CDTF">2011-08-25T03:02:56Z</dcterms:modified>
</cp:coreProperties>
</file>